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75" r:id="rId3"/>
    <p:sldId id="277" r:id="rId4"/>
    <p:sldId id="276" r:id="rId5"/>
    <p:sldId id="278" r:id="rId6"/>
    <p:sldId id="272" r:id="rId7"/>
    <p:sldId id="27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1A8D6D-471F-4E8E-B2A7-C912D8AECF4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1B59B8-9CD1-4D74-B753-C65D2E16737F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600" dirty="0" err="1" smtClean="0"/>
            <a:t>Menganalisis</a:t>
          </a:r>
          <a:r>
            <a:rPr lang="en-US" sz="2600" dirty="0" smtClean="0"/>
            <a:t> </a:t>
          </a:r>
          <a:r>
            <a:rPr lang="en-US" sz="2600" dirty="0" err="1" smtClean="0"/>
            <a:t>kondisi</a:t>
          </a:r>
          <a:r>
            <a:rPr lang="en-US" sz="2600" dirty="0" smtClean="0"/>
            <a:t>, </a:t>
          </a:r>
          <a:r>
            <a:rPr lang="en-US" sz="2600" dirty="0" err="1" smtClean="0"/>
            <a:t>sumber</a:t>
          </a:r>
          <a:r>
            <a:rPr lang="en-US" sz="2600" dirty="0" smtClean="0"/>
            <a:t> </a:t>
          </a:r>
          <a:r>
            <a:rPr lang="en-US" sz="2600" dirty="0" err="1" smtClean="0"/>
            <a:t>daya</a:t>
          </a:r>
          <a:r>
            <a:rPr lang="en-US" sz="2600" dirty="0" smtClean="0"/>
            <a:t>, </a:t>
          </a:r>
          <a:r>
            <a:rPr lang="en-US" sz="2600" dirty="0" err="1" smtClean="0"/>
            <a:t>dan</a:t>
          </a:r>
          <a:r>
            <a:rPr lang="en-US" sz="2600" dirty="0" smtClean="0"/>
            <a:t> </a:t>
          </a:r>
          <a:r>
            <a:rPr lang="en-US" sz="2600" dirty="0" err="1" smtClean="0"/>
            <a:t>kebutuhan</a:t>
          </a:r>
          <a:r>
            <a:rPr lang="en-US" sz="2600" dirty="0" smtClean="0"/>
            <a:t> </a:t>
          </a:r>
          <a:r>
            <a:rPr lang="en-US" sz="2600" dirty="0" err="1" smtClean="0"/>
            <a:t>peserta</a:t>
          </a:r>
          <a:r>
            <a:rPr lang="en-US" sz="2600" dirty="0" smtClean="0"/>
            <a:t> </a:t>
          </a:r>
          <a:r>
            <a:rPr lang="en-US" sz="2600" dirty="0" err="1" smtClean="0"/>
            <a:t>didik</a:t>
          </a:r>
          <a:r>
            <a:rPr lang="en-US" sz="2600" dirty="0" smtClean="0"/>
            <a:t>/</a:t>
          </a:r>
          <a:r>
            <a:rPr lang="en-US" sz="2600" dirty="0" err="1" smtClean="0"/>
            <a:t>sekolah</a:t>
          </a:r>
          <a:endParaRPr lang="en-US" sz="2600" dirty="0"/>
        </a:p>
      </dgm:t>
    </dgm:pt>
    <dgm:pt modelId="{4ABEB1D3-608E-4B91-9597-E1CE90F459BA}" type="parTrans" cxnId="{ED7B4FF9-698F-4B48-A378-47E23734048B}">
      <dgm:prSet/>
      <dgm:spPr/>
      <dgm:t>
        <a:bodyPr/>
        <a:lstStyle/>
        <a:p>
          <a:endParaRPr lang="en-US"/>
        </a:p>
      </dgm:t>
    </dgm:pt>
    <dgm:pt modelId="{EF1C1D10-EEA3-47D1-B669-EDD92708328E}" type="sibTrans" cxnId="{ED7B4FF9-698F-4B48-A378-47E23734048B}">
      <dgm:prSet/>
      <dgm:spPr/>
      <dgm:t>
        <a:bodyPr/>
        <a:lstStyle/>
        <a:p>
          <a:endParaRPr lang="en-US"/>
        </a:p>
      </dgm:t>
    </dgm:pt>
    <dgm:pt modelId="{DB3F9B1D-E637-45B7-BA3E-74A7A63D7263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600" dirty="0" err="1" smtClean="0"/>
            <a:t>Memodifikasi</a:t>
          </a:r>
          <a:r>
            <a:rPr lang="en-US" sz="2600" dirty="0" smtClean="0"/>
            <a:t> </a:t>
          </a:r>
          <a:r>
            <a:rPr lang="en-US" sz="2600" dirty="0" err="1" smtClean="0"/>
            <a:t>isi</a:t>
          </a:r>
          <a:r>
            <a:rPr lang="en-US" sz="2600" dirty="0" smtClean="0"/>
            <a:t> </a:t>
          </a:r>
          <a:r>
            <a:rPr lang="en-US" sz="2600" dirty="0" err="1" smtClean="0"/>
            <a:t>modul</a:t>
          </a:r>
          <a:r>
            <a:rPr lang="en-US" sz="2600" dirty="0" smtClean="0"/>
            <a:t> </a:t>
          </a:r>
          <a:r>
            <a:rPr lang="en-US" sz="2600" dirty="0" err="1" smtClean="0"/>
            <a:t>projek</a:t>
          </a:r>
          <a:r>
            <a:rPr lang="en-US" sz="2600" dirty="0" smtClean="0"/>
            <a:t> </a:t>
          </a:r>
          <a:r>
            <a:rPr lang="en-US" sz="2600" dirty="0" err="1" smtClean="0"/>
            <a:t>untuk</a:t>
          </a:r>
          <a:r>
            <a:rPr lang="en-US" sz="2600" dirty="0" smtClean="0"/>
            <a:t> </a:t>
          </a:r>
          <a:r>
            <a:rPr lang="en-US" sz="2600" dirty="0" err="1" smtClean="0"/>
            <a:t>disesuaikan</a:t>
          </a:r>
          <a:r>
            <a:rPr lang="en-US" sz="2600" dirty="0" smtClean="0"/>
            <a:t> </a:t>
          </a:r>
          <a:r>
            <a:rPr lang="en-US" sz="2600" dirty="0" err="1" smtClean="0"/>
            <a:t>dengan</a:t>
          </a:r>
          <a:r>
            <a:rPr lang="en-US" sz="2600" dirty="0" smtClean="0"/>
            <a:t> </a:t>
          </a:r>
          <a:r>
            <a:rPr lang="en-US" sz="2600" dirty="0" err="1" smtClean="0"/>
            <a:t>kondisi</a:t>
          </a:r>
          <a:r>
            <a:rPr lang="en-US" sz="2600" dirty="0" smtClean="0"/>
            <a:t>, </a:t>
          </a:r>
          <a:r>
            <a:rPr lang="en-US" sz="2600" dirty="0" err="1" smtClean="0"/>
            <a:t>sumber</a:t>
          </a:r>
          <a:r>
            <a:rPr lang="en-US" sz="2600" dirty="0" smtClean="0"/>
            <a:t> </a:t>
          </a:r>
          <a:r>
            <a:rPr lang="en-US" sz="2600" dirty="0" err="1" smtClean="0"/>
            <a:t>daya</a:t>
          </a:r>
          <a:r>
            <a:rPr lang="en-US" sz="2600" dirty="0" smtClean="0"/>
            <a:t>, </a:t>
          </a:r>
          <a:r>
            <a:rPr lang="en-US" sz="2600" dirty="0" err="1" smtClean="0"/>
            <a:t>dan</a:t>
          </a:r>
          <a:r>
            <a:rPr lang="en-US" sz="2600" dirty="0" smtClean="0"/>
            <a:t> </a:t>
          </a:r>
          <a:r>
            <a:rPr lang="en-US" sz="2600" dirty="0" err="1" smtClean="0"/>
            <a:t>kebutuhan</a:t>
          </a:r>
          <a:r>
            <a:rPr lang="en-US" sz="2600" dirty="0" smtClean="0"/>
            <a:t> </a:t>
          </a:r>
          <a:r>
            <a:rPr lang="en-US" sz="2600" dirty="0" err="1" smtClean="0"/>
            <a:t>sekolah</a:t>
          </a:r>
          <a:r>
            <a:rPr lang="en-US" sz="2600" dirty="0" smtClean="0"/>
            <a:t>.</a:t>
          </a:r>
          <a:endParaRPr lang="en-US" sz="2600" dirty="0"/>
        </a:p>
      </dgm:t>
    </dgm:pt>
    <dgm:pt modelId="{51CA237E-495E-40BD-97DA-0EBC2CEFFC18}" type="parTrans" cxnId="{425B9FEA-7533-4450-8F3B-7A2E699AAEC9}">
      <dgm:prSet/>
      <dgm:spPr/>
      <dgm:t>
        <a:bodyPr/>
        <a:lstStyle/>
        <a:p>
          <a:endParaRPr lang="en-US"/>
        </a:p>
      </dgm:t>
    </dgm:pt>
    <dgm:pt modelId="{EDF7B3B0-CAA6-4DDB-9B73-B86104E5AECD}" type="sibTrans" cxnId="{425B9FEA-7533-4450-8F3B-7A2E699AAEC9}">
      <dgm:prSet/>
      <dgm:spPr/>
      <dgm:t>
        <a:bodyPr/>
        <a:lstStyle/>
        <a:p>
          <a:endParaRPr lang="en-US"/>
        </a:p>
      </dgm:t>
    </dgm:pt>
    <dgm:pt modelId="{531B9166-1DB6-4B73-B939-B8CBD491521F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600" smtClean="0"/>
            <a:t>Menganalisis </a:t>
          </a:r>
          <a:r>
            <a:rPr lang="en-US" sz="2600" dirty="0" err="1" smtClean="0"/>
            <a:t>isi</a:t>
          </a:r>
          <a:r>
            <a:rPr lang="en-US" sz="2600" dirty="0" smtClean="0"/>
            <a:t> </a:t>
          </a:r>
          <a:r>
            <a:rPr lang="en-US" sz="2600" dirty="0" err="1" smtClean="0"/>
            <a:t>contoh</a:t>
          </a:r>
          <a:r>
            <a:rPr lang="en-US" sz="2600" dirty="0" smtClean="0"/>
            <a:t> </a:t>
          </a:r>
          <a:r>
            <a:rPr lang="en-US" sz="2600" dirty="0" err="1" smtClean="0"/>
            <a:t>modul</a:t>
          </a:r>
          <a:r>
            <a:rPr lang="en-US" sz="2600" dirty="0" smtClean="0"/>
            <a:t> </a:t>
          </a:r>
          <a:r>
            <a:rPr lang="en-US" sz="2600" dirty="0" err="1" smtClean="0"/>
            <a:t>projek</a:t>
          </a:r>
          <a:endParaRPr lang="en-US" sz="2600" dirty="0"/>
        </a:p>
      </dgm:t>
    </dgm:pt>
    <dgm:pt modelId="{352306D6-88F4-4CA1-BB11-DE86CFDBD355}" type="parTrans" cxnId="{5CE084E1-89A5-4791-9812-C337A2722CAF}">
      <dgm:prSet/>
      <dgm:spPr/>
      <dgm:t>
        <a:bodyPr/>
        <a:lstStyle/>
        <a:p>
          <a:endParaRPr lang="en-US"/>
        </a:p>
      </dgm:t>
    </dgm:pt>
    <dgm:pt modelId="{62310031-CB05-40F9-B22E-7F151E5338CC}" type="sibTrans" cxnId="{5CE084E1-89A5-4791-9812-C337A2722CAF}">
      <dgm:prSet/>
      <dgm:spPr/>
      <dgm:t>
        <a:bodyPr/>
        <a:lstStyle/>
        <a:p>
          <a:endParaRPr lang="en-US"/>
        </a:p>
      </dgm:t>
    </dgm:pt>
    <dgm:pt modelId="{6ADCD2C4-4C96-4280-B5D9-F44DAD5773B2}" type="pres">
      <dgm:prSet presAssocID="{A61A8D6D-471F-4E8E-B2A7-C912D8AECF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ADD471-F6C7-46E4-AF39-6FDFA2CF1BFB}" type="pres">
      <dgm:prSet presAssocID="{141B59B8-9CD1-4D74-B753-C65D2E16737F}" presName="parentLin" presStyleCnt="0"/>
      <dgm:spPr/>
    </dgm:pt>
    <dgm:pt modelId="{BD88CF0E-F7C7-4843-9778-FD7E266F5CF0}" type="pres">
      <dgm:prSet presAssocID="{141B59B8-9CD1-4D74-B753-C65D2E16737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EE45BF1-8226-496C-90A8-E55EB22D22C8}" type="pres">
      <dgm:prSet presAssocID="{141B59B8-9CD1-4D74-B753-C65D2E16737F}" presName="parentText" presStyleLbl="node1" presStyleIdx="0" presStyleCnt="3" custScaleX="11699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8CCAC3-FB83-424C-88B5-8086FC5B7DD3}" type="pres">
      <dgm:prSet presAssocID="{141B59B8-9CD1-4D74-B753-C65D2E16737F}" presName="negativeSpace" presStyleCnt="0"/>
      <dgm:spPr/>
    </dgm:pt>
    <dgm:pt modelId="{93373966-5203-4BC4-B5FD-B7ABF1155CE8}" type="pres">
      <dgm:prSet presAssocID="{141B59B8-9CD1-4D74-B753-C65D2E16737F}" presName="childText" presStyleLbl="conFgAcc1" presStyleIdx="0" presStyleCnt="3">
        <dgm:presLayoutVars>
          <dgm:bulletEnabled val="1"/>
        </dgm:presLayoutVars>
      </dgm:prSet>
      <dgm:spPr/>
    </dgm:pt>
    <dgm:pt modelId="{A04AD810-0F44-4206-BD9E-7968746BC16D}" type="pres">
      <dgm:prSet presAssocID="{EF1C1D10-EEA3-47D1-B669-EDD92708328E}" presName="spaceBetweenRectangles" presStyleCnt="0"/>
      <dgm:spPr/>
    </dgm:pt>
    <dgm:pt modelId="{8ADD92C3-F89C-4C17-9CE3-016C232780A9}" type="pres">
      <dgm:prSet presAssocID="{531B9166-1DB6-4B73-B939-B8CBD491521F}" presName="parentLin" presStyleCnt="0"/>
      <dgm:spPr/>
    </dgm:pt>
    <dgm:pt modelId="{018350CB-7F5D-431F-B73B-9D00503C0C0E}" type="pres">
      <dgm:prSet presAssocID="{531B9166-1DB6-4B73-B939-B8CBD491521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57F5C71-9645-4438-9226-B407F56703DA}" type="pres">
      <dgm:prSet presAssocID="{531B9166-1DB6-4B73-B939-B8CBD491521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B6885D-2B36-4B02-9E0F-5EAFA113C22E}" type="pres">
      <dgm:prSet presAssocID="{531B9166-1DB6-4B73-B939-B8CBD491521F}" presName="negativeSpace" presStyleCnt="0"/>
      <dgm:spPr/>
    </dgm:pt>
    <dgm:pt modelId="{78CEE4FB-B771-48F2-8CC2-E0E5905DB4CE}" type="pres">
      <dgm:prSet presAssocID="{531B9166-1DB6-4B73-B939-B8CBD491521F}" presName="childText" presStyleLbl="conFgAcc1" presStyleIdx="1" presStyleCnt="3">
        <dgm:presLayoutVars>
          <dgm:bulletEnabled val="1"/>
        </dgm:presLayoutVars>
      </dgm:prSet>
      <dgm:spPr/>
    </dgm:pt>
    <dgm:pt modelId="{F397E2D4-6971-4FE8-98B0-0B044A8AE044}" type="pres">
      <dgm:prSet presAssocID="{62310031-CB05-40F9-B22E-7F151E5338CC}" presName="spaceBetweenRectangles" presStyleCnt="0"/>
      <dgm:spPr/>
    </dgm:pt>
    <dgm:pt modelId="{1C2C1EAF-A190-4563-A703-B8D78DD4135F}" type="pres">
      <dgm:prSet presAssocID="{DB3F9B1D-E637-45B7-BA3E-74A7A63D7263}" presName="parentLin" presStyleCnt="0"/>
      <dgm:spPr/>
    </dgm:pt>
    <dgm:pt modelId="{57D01D7D-920F-4C74-94DC-DCED05B28483}" type="pres">
      <dgm:prSet presAssocID="{DB3F9B1D-E637-45B7-BA3E-74A7A63D726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7E565C2-6F22-49B2-A6F9-B468114D897D}" type="pres">
      <dgm:prSet presAssocID="{DB3F9B1D-E637-45B7-BA3E-74A7A63D7263}" presName="parentText" presStyleLbl="node1" presStyleIdx="2" presStyleCnt="3" custScaleX="11699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D1B6DE-9972-4CCC-9189-574680F2EE10}" type="pres">
      <dgm:prSet presAssocID="{DB3F9B1D-E637-45B7-BA3E-74A7A63D7263}" presName="negativeSpace" presStyleCnt="0"/>
      <dgm:spPr/>
    </dgm:pt>
    <dgm:pt modelId="{F75C8CA1-FCCA-4BF4-84C5-7345F9B0701D}" type="pres">
      <dgm:prSet presAssocID="{DB3F9B1D-E637-45B7-BA3E-74A7A63D726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4C8B442-765B-441F-9BD8-56424716FFE3}" type="presOf" srcId="{141B59B8-9CD1-4D74-B753-C65D2E16737F}" destId="{BD88CF0E-F7C7-4843-9778-FD7E266F5CF0}" srcOrd="0" destOrd="0" presId="urn:microsoft.com/office/officeart/2005/8/layout/list1"/>
    <dgm:cxn modelId="{464016A6-1D2C-4DEE-A00F-CEE426E9E7B7}" type="presOf" srcId="{DB3F9B1D-E637-45B7-BA3E-74A7A63D7263}" destId="{57D01D7D-920F-4C74-94DC-DCED05B28483}" srcOrd="0" destOrd="0" presId="urn:microsoft.com/office/officeart/2005/8/layout/list1"/>
    <dgm:cxn modelId="{ED7B4FF9-698F-4B48-A378-47E23734048B}" srcId="{A61A8D6D-471F-4E8E-B2A7-C912D8AECF43}" destId="{141B59B8-9CD1-4D74-B753-C65D2E16737F}" srcOrd="0" destOrd="0" parTransId="{4ABEB1D3-608E-4B91-9597-E1CE90F459BA}" sibTransId="{EF1C1D10-EEA3-47D1-B669-EDD92708328E}"/>
    <dgm:cxn modelId="{BA33787D-EEBF-4FE5-BB7C-EC7C4A85CB62}" type="presOf" srcId="{141B59B8-9CD1-4D74-B753-C65D2E16737F}" destId="{2EE45BF1-8226-496C-90A8-E55EB22D22C8}" srcOrd="1" destOrd="0" presId="urn:microsoft.com/office/officeart/2005/8/layout/list1"/>
    <dgm:cxn modelId="{425B9FEA-7533-4450-8F3B-7A2E699AAEC9}" srcId="{A61A8D6D-471F-4E8E-B2A7-C912D8AECF43}" destId="{DB3F9B1D-E637-45B7-BA3E-74A7A63D7263}" srcOrd="2" destOrd="0" parTransId="{51CA237E-495E-40BD-97DA-0EBC2CEFFC18}" sibTransId="{EDF7B3B0-CAA6-4DDB-9B73-B86104E5AECD}"/>
    <dgm:cxn modelId="{5CE084E1-89A5-4791-9812-C337A2722CAF}" srcId="{A61A8D6D-471F-4E8E-B2A7-C912D8AECF43}" destId="{531B9166-1DB6-4B73-B939-B8CBD491521F}" srcOrd="1" destOrd="0" parTransId="{352306D6-88F4-4CA1-BB11-DE86CFDBD355}" sibTransId="{62310031-CB05-40F9-B22E-7F151E5338CC}"/>
    <dgm:cxn modelId="{C98080F6-F6E8-4DB5-BF05-B2FFDD773B47}" type="presOf" srcId="{531B9166-1DB6-4B73-B939-B8CBD491521F}" destId="{F57F5C71-9645-4438-9226-B407F56703DA}" srcOrd="1" destOrd="0" presId="urn:microsoft.com/office/officeart/2005/8/layout/list1"/>
    <dgm:cxn modelId="{C26493B4-042A-4D99-9C4C-7F3933C5F8C3}" type="presOf" srcId="{DB3F9B1D-E637-45B7-BA3E-74A7A63D7263}" destId="{C7E565C2-6F22-49B2-A6F9-B468114D897D}" srcOrd="1" destOrd="0" presId="urn:microsoft.com/office/officeart/2005/8/layout/list1"/>
    <dgm:cxn modelId="{E01B2DE4-BEA6-4327-954D-30A3B43DB659}" type="presOf" srcId="{531B9166-1DB6-4B73-B939-B8CBD491521F}" destId="{018350CB-7F5D-431F-B73B-9D00503C0C0E}" srcOrd="0" destOrd="0" presId="urn:microsoft.com/office/officeart/2005/8/layout/list1"/>
    <dgm:cxn modelId="{DDAC0C2E-24B1-4E8D-8A71-DF45DD650E54}" type="presOf" srcId="{A61A8D6D-471F-4E8E-B2A7-C912D8AECF43}" destId="{6ADCD2C4-4C96-4280-B5D9-F44DAD5773B2}" srcOrd="0" destOrd="0" presId="urn:microsoft.com/office/officeart/2005/8/layout/list1"/>
    <dgm:cxn modelId="{A99DE30B-DA6D-49AD-84E6-57E0A80E05A7}" type="presParOf" srcId="{6ADCD2C4-4C96-4280-B5D9-F44DAD5773B2}" destId="{ACADD471-F6C7-46E4-AF39-6FDFA2CF1BFB}" srcOrd="0" destOrd="0" presId="urn:microsoft.com/office/officeart/2005/8/layout/list1"/>
    <dgm:cxn modelId="{0A27FDB2-99A8-4391-B27E-38E5389F1166}" type="presParOf" srcId="{ACADD471-F6C7-46E4-AF39-6FDFA2CF1BFB}" destId="{BD88CF0E-F7C7-4843-9778-FD7E266F5CF0}" srcOrd="0" destOrd="0" presId="urn:microsoft.com/office/officeart/2005/8/layout/list1"/>
    <dgm:cxn modelId="{02A31A23-875C-4C32-AC1D-B520D8A414C9}" type="presParOf" srcId="{ACADD471-F6C7-46E4-AF39-6FDFA2CF1BFB}" destId="{2EE45BF1-8226-496C-90A8-E55EB22D22C8}" srcOrd="1" destOrd="0" presId="urn:microsoft.com/office/officeart/2005/8/layout/list1"/>
    <dgm:cxn modelId="{B1D14898-58CB-4246-B7ED-00E3D563F7DC}" type="presParOf" srcId="{6ADCD2C4-4C96-4280-B5D9-F44DAD5773B2}" destId="{7B8CCAC3-FB83-424C-88B5-8086FC5B7DD3}" srcOrd="1" destOrd="0" presId="urn:microsoft.com/office/officeart/2005/8/layout/list1"/>
    <dgm:cxn modelId="{A08C6085-9B1C-426C-9F68-5FF565BBB5D7}" type="presParOf" srcId="{6ADCD2C4-4C96-4280-B5D9-F44DAD5773B2}" destId="{93373966-5203-4BC4-B5FD-B7ABF1155CE8}" srcOrd="2" destOrd="0" presId="urn:microsoft.com/office/officeart/2005/8/layout/list1"/>
    <dgm:cxn modelId="{33138FA8-6D9A-4327-91DB-96A75D035833}" type="presParOf" srcId="{6ADCD2C4-4C96-4280-B5D9-F44DAD5773B2}" destId="{A04AD810-0F44-4206-BD9E-7968746BC16D}" srcOrd="3" destOrd="0" presId="urn:microsoft.com/office/officeart/2005/8/layout/list1"/>
    <dgm:cxn modelId="{F88602CF-AF30-408E-862F-DEB6BEC6A2D4}" type="presParOf" srcId="{6ADCD2C4-4C96-4280-B5D9-F44DAD5773B2}" destId="{8ADD92C3-F89C-4C17-9CE3-016C232780A9}" srcOrd="4" destOrd="0" presId="urn:microsoft.com/office/officeart/2005/8/layout/list1"/>
    <dgm:cxn modelId="{5087BDC5-8AB1-4EFA-9554-0F81582E6653}" type="presParOf" srcId="{8ADD92C3-F89C-4C17-9CE3-016C232780A9}" destId="{018350CB-7F5D-431F-B73B-9D00503C0C0E}" srcOrd="0" destOrd="0" presId="urn:microsoft.com/office/officeart/2005/8/layout/list1"/>
    <dgm:cxn modelId="{5F8AB65F-7537-4C60-9CCE-4BBB5A6B5D06}" type="presParOf" srcId="{8ADD92C3-F89C-4C17-9CE3-016C232780A9}" destId="{F57F5C71-9645-4438-9226-B407F56703DA}" srcOrd="1" destOrd="0" presId="urn:microsoft.com/office/officeart/2005/8/layout/list1"/>
    <dgm:cxn modelId="{F5F8CD0B-FEBA-435C-AF68-9D92C00A20EA}" type="presParOf" srcId="{6ADCD2C4-4C96-4280-B5D9-F44DAD5773B2}" destId="{56B6885D-2B36-4B02-9E0F-5EAFA113C22E}" srcOrd="5" destOrd="0" presId="urn:microsoft.com/office/officeart/2005/8/layout/list1"/>
    <dgm:cxn modelId="{81093A26-2718-45A0-8C62-BAB23373B11E}" type="presParOf" srcId="{6ADCD2C4-4C96-4280-B5D9-F44DAD5773B2}" destId="{78CEE4FB-B771-48F2-8CC2-E0E5905DB4CE}" srcOrd="6" destOrd="0" presId="urn:microsoft.com/office/officeart/2005/8/layout/list1"/>
    <dgm:cxn modelId="{231008E0-29F7-4280-BFF3-4ED77AA9DCB5}" type="presParOf" srcId="{6ADCD2C4-4C96-4280-B5D9-F44DAD5773B2}" destId="{F397E2D4-6971-4FE8-98B0-0B044A8AE044}" srcOrd="7" destOrd="0" presId="urn:microsoft.com/office/officeart/2005/8/layout/list1"/>
    <dgm:cxn modelId="{754FFA79-16F0-4DA7-AA09-0A0EE57A163C}" type="presParOf" srcId="{6ADCD2C4-4C96-4280-B5D9-F44DAD5773B2}" destId="{1C2C1EAF-A190-4563-A703-B8D78DD4135F}" srcOrd="8" destOrd="0" presId="urn:microsoft.com/office/officeart/2005/8/layout/list1"/>
    <dgm:cxn modelId="{3AF875FC-082E-4654-BB65-4B1A7851BF31}" type="presParOf" srcId="{1C2C1EAF-A190-4563-A703-B8D78DD4135F}" destId="{57D01D7D-920F-4C74-94DC-DCED05B28483}" srcOrd="0" destOrd="0" presId="urn:microsoft.com/office/officeart/2005/8/layout/list1"/>
    <dgm:cxn modelId="{2D6473C7-2C5E-4656-A534-EAD8239CD3CB}" type="presParOf" srcId="{1C2C1EAF-A190-4563-A703-B8D78DD4135F}" destId="{C7E565C2-6F22-49B2-A6F9-B468114D897D}" srcOrd="1" destOrd="0" presId="urn:microsoft.com/office/officeart/2005/8/layout/list1"/>
    <dgm:cxn modelId="{63619043-F60C-4663-A680-54FA6558E971}" type="presParOf" srcId="{6ADCD2C4-4C96-4280-B5D9-F44DAD5773B2}" destId="{CBD1B6DE-9972-4CCC-9189-574680F2EE10}" srcOrd="9" destOrd="0" presId="urn:microsoft.com/office/officeart/2005/8/layout/list1"/>
    <dgm:cxn modelId="{9934E21A-FE81-4548-9761-C8B6D7D03A79}" type="presParOf" srcId="{6ADCD2C4-4C96-4280-B5D9-F44DAD5773B2}" destId="{F75C8CA1-FCCA-4BF4-84C5-7345F9B0701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20CA50-256D-4FE6-B491-915957CD6BE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6CDC24-4D85-4AE5-A296-404FCDB772ED}">
      <dgm:prSet phldrT="[Text]" custT="1"/>
      <dgm:spPr/>
      <dgm:t>
        <a:bodyPr/>
        <a:lstStyle/>
        <a:p>
          <a:r>
            <a:rPr lang="en-US" sz="2000" b="1" dirty="0" smtClean="0"/>
            <a:t>1</a:t>
          </a:r>
          <a:endParaRPr lang="en-US" sz="2000" b="1" dirty="0"/>
        </a:p>
      </dgm:t>
    </dgm:pt>
    <dgm:pt modelId="{1EB0331F-BDE9-4006-8471-27BD55740A47}" type="parTrans" cxnId="{B7E30624-8A07-4639-9000-741BB28C74A2}">
      <dgm:prSet/>
      <dgm:spPr/>
      <dgm:t>
        <a:bodyPr/>
        <a:lstStyle/>
        <a:p>
          <a:endParaRPr lang="en-US"/>
        </a:p>
      </dgm:t>
    </dgm:pt>
    <dgm:pt modelId="{1055A6F2-EAB6-4318-BFB1-F8B2782784FD}" type="sibTrans" cxnId="{B7E30624-8A07-4639-9000-741BB28C74A2}">
      <dgm:prSet/>
      <dgm:spPr/>
      <dgm:t>
        <a:bodyPr/>
        <a:lstStyle/>
        <a:p>
          <a:endParaRPr lang="en-US"/>
        </a:p>
      </dgm:t>
    </dgm:pt>
    <dgm:pt modelId="{66A47B05-DBA9-4DC7-9B4F-09CB50B04C94}">
      <dgm:prSet phldrT="[Text]" custT="1"/>
      <dgm:spPr/>
      <dgm:t>
        <a:bodyPr/>
        <a:lstStyle/>
        <a:p>
          <a:r>
            <a:rPr lang="en-US" sz="2000" b="1" dirty="0" smtClean="0"/>
            <a:t>Amati </a:t>
          </a:r>
          <a:r>
            <a:rPr lang="en-US" sz="2000" b="1" dirty="0" err="1" smtClean="0"/>
            <a:t>kondisi</a:t>
          </a:r>
          <a:r>
            <a:rPr lang="en-US" sz="2000" b="1" dirty="0" smtClean="0"/>
            <a:t> </a:t>
          </a:r>
          <a:r>
            <a:rPr lang="en-US" sz="2000" b="1" dirty="0" err="1" smtClean="0"/>
            <a:t>sekolah</a:t>
          </a:r>
          <a:r>
            <a:rPr lang="en-US" sz="2000" b="1" dirty="0" smtClean="0"/>
            <a:t>, internal </a:t>
          </a:r>
          <a:r>
            <a:rPr lang="en-US" sz="2000" b="1" dirty="0" err="1" smtClean="0"/>
            <a:t>sekolah</a:t>
          </a:r>
          <a:r>
            <a:rPr lang="en-US" sz="2000" b="1" dirty="0" smtClean="0"/>
            <a:t>, </a:t>
          </a:r>
          <a:r>
            <a:rPr lang="en-US" sz="2000" b="1" dirty="0" err="1" smtClean="0"/>
            <a:t>dan</a:t>
          </a:r>
          <a:r>
            <a:rPr lang="en-US" sz="2000" b="1" dirty="0" smtClean="0"/>
            <a:t> </a:t>
          </a:r>
          <a:r>
            <a:rPr lang="en-US" sz="2000" b="1" dirty="0" err="1" smtClean="0"/>
            <a:t>masyarakat</a:t>
          </a:r>
          <a:r>
            <a:rPr lang="en-US" sz="2000" b="1" dirty="0" smtClean="0"/>
            <a:t> </a:t>
          </a:r>
          <a:r>
            <a:rPr lang="en-US" sz="2000" b="1" dirty="0" err="1" smtClean="0"/>
            <a:t>sekitar</a:t>
          </a:r>
          <a:r>
            <a:rPr lang="en-US" sz="2000" b="1" dirty="0" smtClean="0"/>
            <a:t> </a:t>
          </a:r>
          <a:r>
            <a:rPr lang="en-US" sz="2000" b="1" dirty="0" err="1" smtClean="0"/>
            <a:t>sekolah</a:t>
          </a:r>
          <a:r>
            <a:rPr lang="en-US" sz="2000" b="1" dirty="0" smtClean="0"/>
            <a:t>.</a:t>
          </a:r>
          <a:endParaRPr lang="en-US" sz="2000" b="1" dirty="0"/>
        </a:p>
      </dgm:t>
    </dgm:pt>
    <dgm:pt modelId="{84FE69E7-1C60-4160-9109-CE498F0A316A}" type="parTrans" cxnId="{4CCE9E8E-5406-40E1-8365-B20726262143}">
      <dgm:prSet/>
      <dgm:spPr/>
      <dgm:t>
        <a:bodyPr/>
        <a:lstStyle/>
        <a:p>
          <a:endParaRPr lang="en-US"/>
        </a:p>
      </dgm:t>
    </dgm:pt>
    <dgm:pt modelId="{DC54E1C8-6D2B-45ED-A5BE-9B2AC8BA03FC}" type="sibTrans" cxnId="{4CCE9E8E-5406-40E1-8365-B20726262143}">
      <dgm:prSet/>
      <dgm:spPr/>
      <dgm:t>
        <a:bodyPr/>
        <a:lstStyle/>
        <a:p>
          <a:endParaRPr lang="en-US"/>
        </a:p>
      </dgm:t>
    </dgm:pt>
    <dgm:pt modelId="{B146948B-E6EB-47F3-A719-C2AF01E88407}">
      <dgm:prSet phldrT="[Text]" custT="1"/>
      <dgm:spPr/>
      <dgm:t>
        <a:bodyPr/>
        <a:lstStyle/>
        <a:p>
          <a:r>
            <a:rPr lang="en-US" sz="2000" b="1" dirty="0" smtClean="0"/>
            <a:t>Amati </a:t>
          </a:r>
          <a:r>
            <a:rPr lang="en-US" sz="2000" b="1" dirty="0" err="1" smtClean="0"/>
            <a:t>ketersediaan</a:t>
          </a:r>
          <a:r>
            <a:rPr lang="en-US" sz="2000" b="1" dirty="0" smtClean="0"/>
            <a:t> </a:t>
          </a:r>
          <a:r>
            <a:rPr lang="en-US" sz="2000" b="1" dirty="0" err="1" smtClean="0"/>
            <a:t>sarana</a:t>
          </a:r>
          <a:r>
            <a:rPr lang="en-US" sz="2000" b="1" dirty="0" smtClean="0"/>
            <a:t> </a:t>
          </a:r>
          <a:r>
            <a:rPr lang="en-US" sz="2000" b="1" dirty="0" err="1" smtClean="0"/>
            <a:t>dan</a:t>
          </a:r>
          <a:r>
            <a:rPr lang="en-US" sz="2000" b="1" dirty="0" smtClean="0"/>
            <a:t> </a:t>
          </a:r>
          <a:r>
            <a:rPr lang="en-US" sz="2000" b="1" dirty="0" err="1" smtClean="0"/>
            <a:t>prasarana</a:t>
          </a:r>
          <a:r>
            <a:rPr lang="en-US" sz="2000" b="1" dirty="0" smtClean="0"/>
            <a:t> yang </a:t>
          </a:r>
          <a:r>
            <a:rPr lang="en-US" sz="2000" b="1" dirty="0" err="1" smtClean="0"/>
            <a:t>ada</a:t>
          </a:r>
          <a:r>
            <a:rPr lang="en-US" sz="2000" b="1" dirty="0" smtClean="0"/>
            <a:t> di </a:t>
          </a:r>
          <a:r>
            <a:rPr lang="en-US" sz="2000" b="1" dirty="0" err="1" smtClean="0"/>
            <a:t>sekolah</a:t>
          </a:r>
          <a:r>
            <a:rPr lang="en-US" sz="2000" b="1" dirty="0" smtClean="0"/>
            <a:t>.</a:t>
          </a:r>
          <a:endParaRPr lang="en-US" sz="2000" b="1" dirty="0"/>
        </a:p>
      </dgm:t>
    </dgm:pt>
    <dgm:pt modelId="{8E82C7AF-E6AB-442F-B268-D829F2FE84B4}" type="parTrans" cxnId="{066D0DC4-BFF7-4D02-AD3F-3DF2936619E0}">
      <dgm:prSet/>
      <dgm:spPr/>
      <dgm:t>
        <a:bodyPr/>
        <a:lstStyle/>
        <a:p>
          <a:endParaRPr lang="en-US"/>
        </a:p>
      </dgm:t>
    </dgm:pt>
    <dgm:pt modelId="{C9A54D12-7A30-4767-A071-8F30AEC9612C}" type="sibTrans" cxnId="{066D0DC4-BFF7-4D02-AD3F-3DF2936619E0}">
      <dgm:prSet/>
      <dgm:spPr/>
      <dgm:t>
        <a:bodyPr/>
        <a:lstStyle/>
        <a:p>
          <a:endParaRPr lang="en-US"/>
        </a:p>
      </dgm:t>
    </dgm:pt>
    <dgm:pt modelId="{7AA44E73-3A15-4271-98C3-6C618738E1A4}">
      <dgm:prSet phldrT="[Text]" custT="1"/>
      <dgm:spPr/>
      <dgm:t>
        <a:bodyPr/>
        <a:lstStyle/>
        <a:p>
          <a:r>
            <a:rPr lang="en-US" sz="2000" b="1" dirty="0" smtClean="0"/>
            <a:t>2</a:t>
          </a:r>
          <a:endParaRPr lang="en-US" sz="2000" b="1" dirty="0"/>
        </a:p>
      </dgm:t>
    </dgm:pt>
    <dgm:pt modelId="{DF972A0C-CADA-4319-9B21-4FE55B953AB3}" type="parTrans" cxnId="{C30C9725-A7C2-48BF-8690-3D2028322B61}">
      <dgm:prSet/>
      <dgm:spPr/>
      <dgm:t>
        <a:bodyPr/>
        <a:lstStyle/>
        <a:p>
          <a:endParaRPr lang="en-US"/>
        </a:p>
      </dgm:t>
    </dgm:pt>
    <dgm:pt modelId="{46B4A369-EA30-4D80-8D56-58FEE98CC39F}" type="sibTrans" cxnId="{C30C9725-A7C2-48BF-8690-3D2028322B61}">
      <dgm:prSet/>
      <dgm:spPr/>
      <dgm:t>
        <a:bodyPr/>
        <a:lstStyle/>
        <a:p>
          <a:endParaRPr lang="en-US"/>
        </a:p>
      </dgm:t>
    </dgm:pt>
    <dgm:pt modelId="{900DF5B9-6491-4E06-AD08-1B1BD9357120}">
      <dgm:prSet phldrT="[Text]" custT="1"/>
      <dgm:spPr/>
      <dgm:t>
        <a:bodyPr/>
        <a:lstStyle/>
        <a:p>
          <a:r>
            <a:rPr lang="en-US" sz="2000" b="1" dirty="0" smtClean="0"/>
            <a:t>Amati </a:t>
          </a:r>
          <a:r>
            <a:rPr lang="en-US" sz="2000" b="1" dirty="0" err="1" smtClean="0"/>
            <a:t>karakteristik</a:t>
          </a:r>
          <a:r>
            <a:rPr lang="en-US" sz="2000" b="1" dirty="0" smtClean="0"/>
            <a:t> </a:t>
          </a:r>
          <a:r>
            <a:rPr lang="en-US" sz="2000" b="1" dirty="0" err="1" smtClean="0"/>
            <a:t>peserta</a:t>
          </a:r>
          <a:r>
            <a:rPr lang="en-US" sz="2000" b="1" dirty="0" smtClean="0"/>
            <a:t> </a:t>
          </a:r>
          <a:r>
            <a:rPr lang="en-US" sz="2000" b="1" dirty="0" err="1" smtClean="0"/>
            <a:t>didik</a:t>
          </a:r>
          <a:r>
            <a:rPr lang="en-US" sz="2000" b="1" dirty="0" smtClean="0"/>
            <a:t>.</a:t>
          </a:r>
          <a:endParaRPr lang="en-US" sz="2000" b="1" dirty="0"/>
        </a:p>
      </dgm:t>
    </dgm:pt>
    <dgm:pt modelId="{3AE84652-CC87-4F2A-AFE8-120C99C3921A}" type="parTrans" cxnId="{A7E031E8-7785-464D-B9B5-F906F9946E25}">
      <dgm:prSet/>
      <dgm:spPr/>
      <dgm:t>
        <a:bodyPr/>
        <a:lstStyle/>
        <a:p>
          <a:endParaRPr lang="en-US"/>
        </a:p>
      </dgm:t>
    </dgm:pt>
    <dgm:pt modelId="{79AE3E55-B97F-4F39-A42E-701702C7D5B3}" type="sibTrans" cxnId="{A7E031E8-7785-464D-B9B5-F906F9946E25}">
      <dgm:prSet/>
      <dgm:spPr/>
      <dgm:t>
        <a:bodyPr/>
        <a:lstStyle/>
        <a:p>
          <a:endParaRPr lang="en-US"/>
        </a:p>
      </dgm:t>
    </dgm:pt>
    <dgm:pt modelId="{536E2C7D-2472-4F71-8607-4CB9A58798E9}">
      <dgm:prSet phldrT="[Text]" custT="1"/>
      <dgm:spPr/>
      <dgm:t>
        <a:bodyPr/>
        <a:lstStyle/>
        <a:p>
          <a:r>
            <a:rPr lang="en-US" sz="2000" b="1" dirty="0" smtClean="0"/>
            <a:t>Amati </a:t>
          </a:r>
          <a:r>
            <a:rPr lang="en-US" sz="2000" b="1" dirty="0" err="1" smtClean="0"/>
            <a:t>masalah</a:t>
          </a:r>
          <a:r>
            <a:rPr lang="en-US" sz="2000" b="1" dirty="0" smtClean="0"/>
            <a:t> yang </a:t>
          </a:r>
          <a:r>
            <a:rPr lang="en-US" sz="2000" b="1" dirty="0" err="1" smtClean="0"/>
            <a:t>dihadapi</a:t>
          </a:r>
          <a:r>
            <a:rPr lang="en-US" sz="2000" b="1" dirty="0" smtClean="0"/>
            <a:t> </a:t>
          </a:r>
          <a:r>
            <a:rPr lang="en-US" sz="2000" b="1" dirty="0" err="1" smtClean="0"/>
            <a:t>peserta</a:t>
          </a:r>
          <a:r>
            <a:rPr lang="en-US" sz="2000" b="1" dirty="0" smtClean="0"/>
            <a:t> </a:t>
          </a:r>
          <a:r>
            <a:rPr lang="en-US" sz="2000" b="1" dirty="0" err="1" smtClean="0"/>
            <a:t>didik</a:t>
          </a:r>
          <a:r>
            <a:rPr lang="en-US" sz="2000" b="1" dirty="0" smtClean="0"/>
            <a:t>, </a:t>
          </a:r>
          <a:r>
            <a:rPr lang="en-US" sz="2000" b="1" dirty="0" err="1" smtClean="0"/>
            <a:t>maupun</a:t>
          </a:r>
          <a:r>
            <a:rPr lang="en-US" sz="2000" b="1" dirty="0" smtClean="0"/>
            <a:t> </a:t>
          </a:r>
          <a:r>
            <a:rPr lang="en-US" sz="2000" b="1" dirty="0" err="1" smtClean="0"/>
            <a:t>kebutuhan</a:t>
          </a:r>
          <a:r>
            <a:rPr lang="en-US" sz="2000" b="1" dirty="0" smtClean="0"/>
            <a:t> </a:t>
          </a:r>
          <a:r>
            <a:rPr lang="en-US" sz="2000" b="1" dirty="0" err="1" smtClean="0"/>
            <a:t>dunia</a:t>
          </a:r>
          <a:r>
            <a:rPr lang="en-US" sz="2000" b="1" dirty="0" smtClean="0"/>
            <a:t> </a:t>
          </a:r>
          <a:r>
            <a:rPr lang="en-US" sz="2000" b="1" dirty="0" err="1" smtClean="0"/>
            <a:t>kerja</a:t>
          </a:r>
          <a:r>
            <a:rPr lang="en-US" sz="2000" b="1" dirty="0" smtClean="0"/>
            <a:t>.</a:t>
          </a:r>
          <a:endParaRPr lang="en-US" sz="2000" b="1" dirty="0"/>
        </a:p>
      </dgm:t>
    </dgm:pt>
    <dgm:pt modelId="{6D656A4F-C899-4B2F-A188-E9182DC4621A}" type="parTrans" cxnId="{979A1C6A-E388-4DC6-BEFE-6C5363CEAD5E}">
      <dgm:prSet/>
      <dgm:spPr/>
      <dgm:t>
        <a:bodyPr/>
        <a:lstStyle/>
        <a:p>
          <a:endParaRPr lang="en-US"/>
        </a:p>
      </dgm:t>
    </dgm:pt>
    <dgm:pt modelId="{F730E65D-6CCB-4BBF-9CF3-729C59705CDB}" type="sibTrans" cxnId="{979A1C6A-E388-4DC6-BEFE-6C5363CEAD5E}">
      <dgm:prSet/>
      <dgm:spPr/>
      <dgm:t>
        <a:bodyPr/>
        <a:lstStyle/>
        <a:p>
          <a:endParaRPr lang="en-US"/>
        </a:p>
      </dgm:t>
    </dgm:pt>
    <dgm:pt modelId="{F1DDF3E8-AE60-45DC-8521-0A02C2731206}">
      <dgm:prSet phldrT="[Text]" custT="1"/>
      <dgm:spPr/>
      <dgm:t>
        <a:bodyPr/>
        <a:lstStyle/>
        <a:p>
          <a:r>
            <a:rPr lang="en-US" sz="2000" b="1" dirty="0" smtClean="0"/>
            <a:t>3</a:t>
          </a:r>
          <a:endParaRPr lang="en-US" sz="2000" b="1" dirty="0"/>
        </a:p>
      </dgm:t>
    </dgm:pt>
    <dgm:pt modelId="{0557B52A-7385-4EFF-88F5-62196D853354}" type="parTrans" cxnId="{646767E8-203A-404B-8A05-09FEB0ED0BC3}">
      <dgm:prSet/>
      <dgm:spPr/>
      <dgm:t>
        <a:bodyPr/>
        <a:lstStyle/>
        <a:p>
          <a:endParaRPr lang="en-US"/>
        </a:p>
      </dgm:t>
    </dgm:pt>
    <dgm:pt modelId="{D4C70A0B-C744-4B91-9A9C-C4F099B7D480}" type="sibTrans" cxnId="{646767E8-203A-404B-8A05-09FEB0ED0BC3}">
      <dgm:prSet/>
      <dgm:spPr/>
      <dgm:t>
        <a:bodyPr/>
        <a:lstStyle/>
        <a:p>
          <a:endParaRPr lang="en-US"/>
        </a:p>
      </dgm:t>
    </dgm:pt>
    <dgm:pt modelId="{3B418798-170F-46E4-9060-25542F59A3D7}">
      <dgm:prSet phldrT="[Text]" custT="1"/>
      <dgm:spPr/>
      <dgm:t>
        <a:bodyPr/>
        <a:lstStyle/>
        <a:p>
          <a:r>
            <a:rPr lang="en-US" sz="2000" b="1" dirty="0" err="1" smtClean="0"/>
            <a:t>Catatlah</a:t>
          </a:r>
          <a:r>
            <a:rPr lang="en-US" sz="2000" b="1" dirty="0" smtClean="0"/>
            <a:t> </a:t>
          </a:r>
          <a:r>
            <a:rPr lang="en-US" sz="2000" b="1" dirty="0" err="1" smtClean="0"/>
            <a:t>baik-baik</a:t>
          </a:r>
          <a:r>
            <a:rPr lang="en-US" sz="2000" b="1" dirty="0" smtClean="0"/>
            <a:t> </a:t>
          </a:r>
          <a:r>
            <a:rPr lang="en-US" sz="2000" b="1" dirty="0" err="1" smtClean="0"/>
            <a:t>untuk</a:t>
          </a:r>
          <a:r>
            <a:rPr lang="en-US" sz="2000" b="1" dirty="0" smtClean="0"/>
            <a:t> </a:t>
          </a:r>
          <a:r>
            <a:rPr lang="en-US" sz="2000" b="1" dirty="0" err="1" smtClean="0"/>
            <a:t>dicarikan</a:t>
          </a:r>
          <a:r>
            <a:rPr lang="en-US" sz="2000" b="1" dirty="0" smtClean="0"/>
            <a:t> </a:t>
          </a:r>
          <a:r>
            <a:rPr lang="en-US" sz="2000" b="1" dirty="0" err="1" smtClean="0"/>
            <a:t>solusinya</a:t>
          </a:r>
          <a:r>
            <a:rPr lang="en-US" sz="2000" b="1" dirty="0" smtClean="0"/>
            <a:t> </a:t>
          </a:r>
          <a:r>
            <a:rPr lang="en-US" sz="2000" b="1" dirty="0" err="1" smtClean="0"/>
            <a:t>melalui</a:t>
          </a:r>
          <a:r>
            <a:rPr lang="en-US" sz="2000" b="1" dirty="0" smtClean="0"/>
            <a:t> </a:t>
          </a:r>
          <a:r>
            <a:rPr lang="en-US" sz="2000" b="1" dirty="0" err="1" smtClean="0"/>
            <a:t>kegiatan</a:t>
          </a:r>
          <a:r>
            <a:rPr lang="en-US" sz="2000" b="1" dirty="0" smtClean="0"/>
            <a:t> </a:t>
          </a:r>
          <a:r>
            <a:rPr lang="en-US" sz="2000" b="1" dirty="0" err="1" smtClean="0"/>
            <a:t>Projek</a:t>
          </a:r>
          <a:r>
            <a:rPr lang="en-US" sz="2000" b="1" dirty="0" smtClean="0"/>
            <a:t> </a:t>
          </a:r>
          <a:r>
            <a:rPr lang="en-US" sz="2000" b="1" dirty="0" err="1" smtClean="0"/>
            <a:t>Penguatan</a:t>
          </a:r>
          <a:r>
            <a:rPr lang="en-US" sz="2000" b="1" dirty="0" smtClean="0"/>
            <a:t> </a:t>
          </a:r>
          <a:r>
            <a:rPr lang="en-US" sz="2000" b="1" dirty="0" err="1" smtClean="0"/>
            <a:t>Profil</a:t>
          </a:r>
          <a:r>
            <a:rPr lang="en-US" sz="2000" b="1" dirty="0" smtClean="0"/>
            <a:t> </a:t>
          </a:r>
          <a:r>
            <a:rPr lang="en-US" sz="2000" b="1" dirty="0" err="1" smtClean="0"/>
            <a:t>Pelajar</a:t>
          </a:r>
          <a:r>
            <a:rPr lang="en-US" sz="2000" b="1" dirty="0" smtClean="0"/>
            <a:t> Pancasila </a:t>
          </a:r>
          <a:r>
            <a:rPr lang="en-US" sz="2000" b="1" dirty="0" err="1" smtClean="0"/>
            <a:t>dan</a:t>
          </a:r>
          <a:r>
            <a:rPr lang="en-US" sz="2000" b="1" dirty="0" smtClean="0"/>
            <a:t> </a:t>
          </a:r>
          <a:r>
            <a:rPr lang="en-US" sz="2000" b="1" dirty="0" err="1" smtClean="0"/>
            <a:t>Budaya</a:t>
          </a:r>
          <a:r>
            <a:rPr lang="en-US" sz="2000" b="1" dirty="0" smtClean="0"/>
            <a:t> </a:t>
          </a:r>
          <a:r>
            <a:rPr lang="en-US" sz="2000" b="1" dirty="0" err="1" smtClean="0"/>
            <a:t>Kerja</a:t>
          </a:r>
          <a:endParaRPr lang="en-US" sz="2000" b="1" dirty="0"/>
        </a:p>
      </dgm:t>
    </dgm:pt>
    <dgm:pt modelId="{86465F47-2C96-4136-9F8A-1F30B4F8FA82}" type="parTrans" cxnId="{B14AB9D1-9D63-48FB-8F17-442FCA563ED0}">
      <dgm:prSet/>
      <dgm:spPr/>
      <dgm:t>
        <a:bodyPr/>
        <a:lstStyle/>
        <a:p>
          <a:endParaRPr lang="en-US"/>
        </a:p>
      </dgm:t>
    </dgm:pt>
    <dgm:pt modelId="{7328A3C4-3389-427F-8C3D-125E632898A5}" type="sibTrans" cxnId="{B14AB9D1-9D63-48FB-8F17-442FCA563ED0}">
      <dgm:prSet/>
      <dgm:spPr/>
      <dgm:t>
        <a:bodyPr/>
        <a:lstStyle/>
        <a:p>
          <a:endParaRPr lang="en-US"/>
        </a:p>
      </dgm:t>
    </dgm:pt>
    <dgm:pt modelId="{A8346942-A178-4F86-8D58-4BE2EE5CD538}">
      <dgm:prSet phldrT="[Text]" custT="1"/>
      <dgm:spPr/>
      <dgm:t>
        <a:bodyPr/>
        <a:lstStyle/>
        <a:p>
          <a:r>
            <a:rPr lang="en-US" sz="2000" b="1" dirty="0" err="1" smtClean="0"/>
            <a:t>Rancanglah</a:t>
          </a:r>
          <a:r>
            <a:rPr lang="en-US" sz="2000" b="1" dirty="0" smtClean="0"/>
            <a:t> </a:t>
          </a:r>
          <a:r>
            <a:rPr lang="en-US" sz="2000" b="1" dirty="0" err="1" smtClean="0"/>
            <a:t>kegiatan</a:t>
          </a:r>
          <a:r>
            <a:rPr lang="en-US" sz="2000" b="1" dirty="0" smtClean="0"/>
            <a:t> yang </a:t>
          </a:r>
          <a:r>
            <a:rPr lang="en-US" sz="2000" b="1" dirty="0" err="1" smtClean="0"/>
            <a:t>sesuai</a:t>
          </a:r>
          <a:r>
            <a:rPr lang="en-US" sz="2000" b="1" dirty="0" smtClean="0"/>
            <a:t> </a:t>
          </a:r>
          <a:r>
            <a:rPr lang="en-US" sz="2000" b="1" dirty="0" err="1" smtClean="0"/>
            <a:t>dengan</a:t>
          </a:r>
          <a:r>
            <a:rPr lang="en-US" sz="2000" b="1" dirty="0" smtClean="0"/>
            <a:t> </a:t>
          </a:r>
          <a:r>
            <a:rPr lang="en-US" sz="2000" b="1" dirty="0" err="1" smtClean="0"/>
            <a:t>kebutuhan</a:t>
          </a:r>
          <a:r>
            <a:rPr lang="en-US" sz="2000" b="1" dirty="0" smtClean="0"/>
            <a:t> </a:t>
          </a:r>
          <a:r>
            <a:rPr lang="en-US" sz="2000" b="1" dirty="0" err="1" smtClean="0"/>
            <a:t>peserta</a:t>
          </a:r>
          <a:r>
            <a:rPr lang="en-US" sz="2000" b="1" dirty="0" smtClean="0"/>
            <a:t> </a:t>
          </a:r>
          <a:r>
            <a:rPr lang="en-US" sz="2000" b="1" dirty="0" err="1" smtClean="0"/>
            <a:t>didik</a:t>
          </a:r>
          <a:r>
            <a:rPr lang="en-US" sz="2000" b="1" dirty="0" smtClean="0"/>
            <a:t> </a:t>
          </a:r>
          <a:r>
            <a:rPr lang="en-US" sz="2000" b="1" dirty="0" err="1" smtClean="0"/>
            <a:t>atau</a:t>
          </a:r>
          <a:r>
            <a:rPr lang="en-US" sz="2000" b="1" dirty="0" smtClean="0"/>
            <a:t> </a:t>
          </a:r>
          <a:r>
            <a:rPr lang="en-US" sz="2000" b="1" dirty="0" err="1" smtClean="0"/>
            <a:t>dunia</a:t>
          </a:r>
          <a:r>
            <a:rPr lang="en-US" sz="2000" b="1" dirty="0" smtClean="0"/>
            <a:t> </a:t>
          </a:r>
          <a:r>
            <a:rPr lang="en-US" sz="2000" b="1" dirty="0" err="1" smtClean="0"/>
            <a:t>kerja</a:t>
          </a:r>
          <a:r>
            <a:rPr lang="en-US" sz="2000" b="1" dirty="0" smtClean="0"/>
            <a:t> </a:t>
          </a:r>
          <a:r>
            <a:rPr lang="en-US" sz="2000" b="1" dirty="0" err="1" smtClean="0"/>
            <a:t>berdasarkan</a:t>
          </a:r>
          <a:r>
            <a:rPr lang="en-US" sz="2000" b="1" dirty="0" smtClean="0"/>
            <a:t> </a:t>
          </a:r>
          <a:r>
            <a:rPr lang="en-US" sz="2000" b="1" dirty="0" err="1" smtClean="0"/>
            <a:t>kondisi</a:t>
          </a:r>
          <a:r>
            <a:rPr lang="en-US" sz="2000" b="1" dirty="0" smtClean="0"/>
            <a:t> internal </a:t>
          </a:r>
          <a:r>
            <a:rPr lang="en-US" sz="2000" b="1" dirty="0" err="1" smtClean="0"/>
            <a:t>sekolah</a:t>
          </a:r>
          <a:r>
            <a:rPr lang="en-US" sz="2000" b="1" dirty="0" smtClean="0"/>
            <a:t> </a:t>
          </a:r>
          <a:r>
            <a:rPr lang="en-US" sz="2000" b="1" dirty="0" err="1" smtClean="0"/>
            <a:t>maupun</a:t>
          </a:r>
          <a:r>
            <a:rPr lang="en-US" sz="2000" b="1" dirty="0" smtClean="0"/>
            <a:t> </a:t>
          </a:r>
          <a:r>
            <a:rPr lang="en-US" sz="2000" b="1" dirty="0" err="1" smtClean="0"/>
            <a:t>ketersediaan</a:t>
          </a:r>
          <a:r>
            <a:rPr lang="en-US" sz="2000" b="1" dirty="0" smtClean="0"/>
            <a:t> </a:t>
          </a:r>
          <a:r>
            <a:rPr lang="en-US" sz="2000" b="1" dirty="0" err="1" smtClean="0"/>
            <a:t>sarana</a:t>
          </a:r>
          <a:r>
            <a:rPr lang="en-US" sz="2000" b="1" dirty="0" smtClean="0"/>
            <a:t> </a:t>
          </a:r>
          <a:r>
            <a:rPr lang="en-US" sz="2000" b="1" dirty="0" err="1" smtClean="0"/>
            <a:t>dan</a:t>
          </a:r>
          <a:r>
            <a:rPr lang="en-US" sz="2000" b="1" dirty="0" smtClean="0"/>
            <a:t> </a:t>
          </a:r>
          <a:r>
            <a:rPr lang="en-US" sz="2000" b="1" dirty="0" err="1" smtClean="0"/>
            <a:t>prasarana</a:t>
          </a:r>
          <a:r>
            <a:rPr lang="en-US" sz="2000" b="1" dirty="0" smtClean="0"/>
            <a:t> di </a:t>
          </a:r>
          <a:r>
            <a:rPr lang="en-US" sz="2000" b="1" dirty="0" err="1" smtClean="0"/>
            <a:t>sekolah</a:t>
          </a:r>
          <a:r>
            <a:rPr lang="en-US" sz="2000" b="1" dirty="0" smtClean="0"/>
            <a:t>.</a:t>
          </a:r>
          <a:endParaRPr lang="en-US" sz="2000" b="1" dirty="0"/>
        </a:p>
      </dgm:t>
    </dgm:pt>
    <dgm:pt modelId="{952793E7-D023-4832-BA7F-5CCB6CFC516C}" type="parTrans" cxnId="{46AD975D-D0C7-4FBE-BC47-027A4C54FC9E}">
      <dgm:prSet/>
      <dgm:spPr/>
      <dgm:t>
        <a:bodyPr/>
        <a:lstStyle/>
        <a:p>
          <a:endParaRPr lang="en-US"/>
        </a:p>
      </dgm:t>
    </dgm:pt>
    <dgm:pt modelId="{DE029DB2-0DBE-4116-A56C-57546EABC277}" type="sibTrans" cxnId="{46AD975D-D0C7-4FBE-BC47-027A4C54FC9E}">
      <dgm:prSet/>
      <dgm:spPr/>
      <dgm:t>
        <a:bodyPr/>
        <a:lstStyle/>
        <a:p>
          <a:endParaRPr lang="en-US"/>
        </a:p>
      </dgm:t>
    </dgm:pt>
    <dgm:pt modelId="{875B6A83-6E6A-448F-A633-E20CC07D848F}" type="pres">
      <dgm:prSet presAssocID="{C820CA50-256D-4FE6-B491-915957CD6BE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86E4A4-71D4-4895-8C8E-8ABDE8AEEC20}" type="pres">
      <dgm:prSet presAssocID="{936CDC24-4D85-4AE5-A296-404FCDB772ED}" presName="composite" presStyleCnt="0"/>
      <dgm:spPr/>
    </dgm:pt>
    <dgm:pt modelId="{09B9E220-28DE-4A4D-B3E5-F50D86884CE4}" type="pres">
      <dgm:prSet presAssocID="{936CDC24-4D85-4AE5-A296-404FCDB772E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D1B13D-0B8E-4781-A1E7-28BDF22D0FFD}" type="pres">
      <dgm:prSet presAssocID="{936CDC24-4D85-4AE5-A296-404FCDB772E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CF905-461E-4A17-A55B-1F8EE0407F24}" type="pres">
      <dgm:prSet presAssocID="{1055A6F2-EAB6-4318-BFB1-F8B2782784FD}" presName="sp" presStyleCnt="0"/>
      <dgm:spPr/>
    </dgm:pt>
    <dgm:pt modelId="{90A8B31F-0046-4F9C-B448-FBFD2AC420E5}" type="pres">
      <dgm:prSet presAssocID="{7AA44E73-3A15-4271-98C3-6C618738E1A4}" presName="composite" presStyleCnt="0"/>
      <dgm:spPr/>
    </dgm:pt>
    <dgm:pt modelId="{DB1262D9-0A5D-49C2-A69F-3AD15AE16B1C}" type="pres">
      <dgm:prSet presAssocID="{7AA44E73-3A15-4271-98C3-6C618738E1A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ABEED-48CB-491D-9B53-ABB5DE036C00}" type="pres">
      <dgm:prSet presAssocID="{7AA44E73-3A15-4271-98C3-6C618738E1A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5C163A-C135-40E9-81C3-54457C537FDD}" type="pres">
      <dgm:prSet presAssocID="{46B4A369-EA30-4D80-8D56-58FEE98CC39F}" presName="sp" presStyleCnt="0"/>
      <dgm:spPr/>
    </dgm:pt>
    <dgm:pt modelId="{1DE369F6-DAF8-4386-87EE-05BBC285F56E}" type="pres">
      <dgm:prSet presAssocID="{F1DDF3E8-AE60-45DC-8521-0A02C2731206}" presName="composite" presStyleCnt="0"/>
      <dgm:spPr/>
    </dgm:pt>
    <dgm:pt modelId="{5D32D0E3-307F-410F-8050-A44F6AF98E07}" type="pres">
      <dgm:prSet presAssocID="{F1DDF3E8-AE60-45DC-8521-0A02C273120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54E384-A5A9-4CA6-9522-847BB77D6BCB}" type="pres">
      <dgm:prSet presAssocID="{F1DDF3E8-AE60-45DC-8521-0A02C2731206}" presName="descendantText" presStyleLbl="alignAcc1" presStyleIdx="2" presStyleCnt="3" custScaleY="1485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5482B7-6E8D-41DF-819E-052E86E9AE83}" type="presOf" srcId="{B146948B-E6EB-47F3-A719-C2AF01E88407}" destId="{CBD1B13D-0B8E-4781-A1E7-28BDF22D0FFD}" srcOrd="0" destOrd="1" presId="urn:microsoft.com/office/officeart/2005/8/layout/chevron2"/>
    <dgm:cxn modelId="{B14AB9D1-9D63-48FB-8F17-442FCA563ED0}" srcId="{F1DDF3E8-AE60-45DC-8521-0A02C2731206}" destId="{3B418798-170F-46E4-9060-25542F59A3D7}" srcOrd="0" destOrd="0" parTransId="{86465F47-2C96-4136-9F8A-1F30B4F8FA82}" sibTransId="{7328A3C4-3389-427F-8C3D-125E632898A5}"/>
    <dgm:cxn modelId="{46AD975D-D0C7-4FBE-BC47-027A4C54FC9E}" srcId="{F1DDF3E8-AE60-45DC-8521-0A02C2731206}" destId="{A8346942-A178-4F86-8D58-4BE2EE5CD538}" srcOrd="1" destOrd="0" parTransId="{952793E7-D023-4832-BA7F-5CCB6CFC516C}" sibTransId="{DE029DB2-0DBE-4116-A56C-57546EABC277}"/>
    <dgm:cxn modelId="{F1EC4F22-E137-41C7-A714-FA55BA55B118}" type="presOf" srcId="{F1DDF3E8-AE60-45DC-8521-0A02C2731206}" destId="{5D32D0E3-307F-410F-8050-A44F6AF98E07}" srcOrd="0" destOrd="0" presId="urn:microsoft.com/office/officeart/2005/8/layout/chevron2"/>
    <dgm:cxn modelId="{5A1CE861-C761-4885-A43C-D274D7121126}" type="presOf" srcId="{3B418798-170F-46E4-9060-25542F59A3D7}" destId="{5054E384-A5A9-4CA6-9522-847BB77D6BCB}" srcOrd="0" destOrd="0" presId="urn:microsoft.com/office/officeart/2005/8/layout/chevron2"/>
    <dgm:cxn modelId="{979A1C6A-E388-4DC6-BEFE-6C5363CEAD5E}" srcId="{7AA44E73-3A15-4271-98C3-6C618738E1A4}" destId="{536E2C7D-2472-4F71-8607-4CB9A58798E9}" srcOrd="1" destOrd="0" parTransId="{6D656A4F-C899-4B2F-A188-E9182DC4621A}" sibTransId="{F730E65D-6CCB-4BBF-9CF3-729C59705CDB}"/>
    <dgm:cxn modelId="{646767E8-203A-404B-8A05-09FEB0ED0BC3}" srcId="{C820CA50-256D-4FE6-B491-915957CD6BEA}" destId="{F1DDF3E8-AE60-45DC-8521-0A02C2731206}" srcOrd="2" destOrd="0" parTransId="{0557B52A-7385-4EFF-88F5-62196D853354}" sibTransId="{D4C70A0B-C744-4B91-9A9C-C4F099B7D480}"/>
    <dgm:cxn modelId="{C3447888-6798-4401-91E7-6C9BFC638D33}" type="presOf" srcId="{7AA44E73-3A15-4271-98C3-6C618738E1A4}" destId="{DB1262D9-0A5D-49C2-A69F-3AD15AE16B1C}" srcOrd="0" destOrd="0" presId="urn:microsoft.com/office/officeart/2005/8/layout/chevron2"/>
    <dgm:cxn modelId="{B7E30624-8A07-4639-9000-741BB28C74A2}" srcId="{C820CA50-256D-4FE6-B491-915957CD6BEA}" destId="{936CDC24-4D85-4AE5-A296-404FCDB772ED}" srcOrd="0" destOrd="0" parTransId="{1EB0331F-BDE9-4006-8471-27BD55740A47}" sibTransId="{1055A6F2-EAB6-4318-BFB1-F8B2782784FD}"/>
    <dgm:cxn modelId="{C30C9725-A7C2-48BF-8690-3D2028322B61}" srcId="{C820CA50-256D-4FE6-B491-915957CD6BEA}" destId="{7AA44E73-3A15-4271-98C3-6C618738E1A4}" srcOrd="1" destOrd="0" parTransId="{DF972A0C-CADA-4319-9B21-4FE55B953AB3}" sibTransId="{46B4A369-EA30-4D80-8D56-58FEE98CC39F}"/>
    <dgm:cxn modelId="{02179C07-0917-4044-B636-FA6A33BC7D3F}" type="presOf" srcId="{936CDC24-4D85-4AE5-A296-404FCDB772ED}" destId="{09B9E220-28DE-4A4D-B3E5-F50D86884CE4}" srcOrd="0" destOrd="0" presId="urn:microsoft.com/office/officeart/2005/8/layout/chevron2"/>
    <dgm:cxn modelId="{DDF61DE2-6F3C-457D-A2C7-8DF3DF9FD8ED}" type="presOf" srcId="{900DF5B9-6491-4E06-AD08-1B1BD9357120}" destId="{4FDABEED-48CB-491D-9B53-ABB5DE036C00}" srcOrd="0" destOrd="0" presId="urn:microsoft.com/office/officeart/2005/8/layout/chevron2"/>
    <dgm:cxn modelId="{2F741547-46E7-4ECF-989B-1E3ABAB3D446}" type="presOf" srcId="{A8346942-A178-4F86-8D58-4BE2EE5CD538}" destId="{5054E384-A5A9-4CA6-9522-847BB77D6BCB}" srcOrd="0" destOrd="1" presId="urn:microsoft.com/office/officeart/2005/8/layout/chevron2"/>
    <dgm:cxn modelId="{D541377F-7ACF-4BDA-BE2D-76967AA43031}" type="presOf" srcId="{536E2C7D-2472-4F71-8607-4CB9A58798E9}" destId="{4FDABEED-48CB-491D-9B53-ABB5DE036C00}" srcOrd="0" destOrd="1" presId="urn:microsoft.com/office/officeart/2005/8/layout/chevron2"/>
    <dgm:cxn modelId="{5F7F9A7C-5B0B-40DF-8CF2-C4E969666007}" type="presOf" srcId="{66A47B05-DBA9-4DC7-9B4F-09CB50B04C94}" destId="{CBD1B13D-0B8E-4781-A1E7-28BDF22D0FFD}" srcOrd="0" destOrd="0" presId="urn:microsoft.com/office/officeart/2005/8/layout/chevron2"/>
    <dgm:cxn modelId="{A7E031E8-7785-464D-B9B5-F906F9946E25}" srcId="{7AA44E73-3A15-4271-98C3-6C618738E1A4}" destId="{900DF5B9-6491-4E06-AD08-1B1BD9357120}" srcOrd="0" destOrd="0" parTransId="{3AE84652-CC87-4F2A-AFE8-120C99C3921A}" sibTransId="{79AE3E55-B97F-4F39-A42E-701702C7D5B3}"/>
    <dgm:cxn modelId="{DE9ED2E2-2525-4905-8DD6-A546E4B6E83E}" type="presOf" srcId="{C820CA50-256D-4FE6-B491-915957CD6BEA}" destId="{875B6A83-6E6A-448F-A633-E20CC07D848F}" srcOrd="0" destOrd="0" presId="urn:microsoft.com/office/officeart/2005/8/layout/chevron2"/>
    <dgm:cxn modelId="{066D0DC4-BFF7-4D02-AD3F-3DF2936619E0}" srcId="{936CDC24-4D85-4AE5-A296-404FCDB772ED}" destId="{B146948B-E6EB-47F3-A719-C2AF01E88407}" srcOrd="1" destOrd="0" parTransId="{8E82C7AF-E6AB-442F-B268-D829F2FE84B4}" sibTransId="{C9A54D12-7A30-4767-A071-8F30AEC9612C}"/>
    <dgm:cxn modelId="{4CCE9E8E-5406-40E1-8365-B20726262143}" srcId="{936CDC24-4D85-4AE5-A296-404FCDB772ED}" destId="{66A47B05-DBA9-4DC7-9B4F-09CB50B04C94}" srcOrd="0" destOrd="0" parTransId="{84FE69E7-1C60-4160-9109-CE498F0A316A}" sibTransId="{DC54E1C8-6D2B-45ED-A5BE-9B2AC8BA03FC}"/>
    <dgm:cxn modelId="{9894E264-218B-47F9-8542-8E4E831A8124}" type="presParOf" srcId="{875B6A83-6E6A-448F-A633-E20CC07D848F}" destId="{9086E4A4-71D4-4895-8C8E-8ABDE8AEEC20}" srcOrd="0" destOrd="0" presId="urn:microsoft.com/office/officeart/2005/8/layout/chevron2"/>
    <dgm:cxn modelId="{6447C073-06C8-4592-A392-84A03F76D3E4}" type="presParOf" srcId="{9086E4A4-71D4-4895-8C8E-8ABDE8AEEC20}" destId="{09B9E220-28DE-4A4D-B3E5-F50D86884CE4}" srcOrd="0" destOrd="0" presId="urn:microsoft.com/office/officeart/2005/8/layout/chevron2"/>
    <dgm:cxn modelId="{20129C04-2302-4F5D-8F1A-E41E82B4B59E}" type="presParOf" srcId="{9086E4A4-71D4-4895-8C8E-8ABDE8AEEC20}" destId="{CBD1B13D-0B8E-4781-A1E7-28BDF22D0FFD}" srcOrd="1" destOrd="0" presId="urn:microsoft.com/office/officeart/2005/8/layout/chevron2"/>
    <dgm:cxn modelId="{100DDCF5-800A-470F-AFE9-2D6E7A9D1AA1}" type="presParOf" srcId="{875B6A83-6E6A-448F-A633-E20CC07D848F}" destId="{4F0CF905-461E-4A17-A55B-1F8EE0407F24}" srcOrd="1" destOrd="0" presId="urn:microsoft.com/office/officeart/2005/8/layout/chevron2"/>
    <dgm:cxn modelId="{E0AAE556-2C27-4B55-860A-F6D9E13978A9}" type="presParOf" srcId="{875B6A83-6E6A-448F-A633-E20CC07D848F}" destId="{90A8B31F-0046-4F9C-B448-FBFD2AC420E5}" srcOrd="2" destOrd="0" presId="urn:microsoft.com/office/officeart/2005/8/layout/chevron2"/>
    <dgm:cxn modelId="{6BB4375A-41E8-4E37-86C2-A6603FACEEF3}" type="presParOf" srcId="{90A8B31F-0046-4F9C-B448-FBFD2AC420E5}" destId="{DB1262D9-0A5D-49C2-A69F-3AD15AE16B1C}" srcOrd="0" destOrd="0" presId="urn:microsoft.com/office/officeart/2005/8/layout/chevron2"/>
    <dgm:cxn modelId="{87F87BCB-EAD7-471F-B3D1-45CD39821633}" type="presParOf" srcId="{90A8B31F-0046-4F9C-B448-FBFD2AC420E5}" destId="{4FDABEED-48CB-491D-9B53-ABB5DE036C00}" srcOrd="1" destOrd="0" presId="urn:microsoft.com/office/officeart/2005/8/layout/chevron2"/>
    <dgm:cxn modelId="{72793219-0C9B-4352-9624-35739545D271}" type="presParOf" srcId="{875B6A83-6E6A-448F-A633-E20CC07D848F}" destId="{9A5C163A-C135-40E9-81C3-54457C537FDD}" srcOrd="3" destOrd="0" presId="urn:microsoft.com/office/officeart/2005/8/layout/chevron2"/>
    <dgm:cxn modelId="{8261B084-B5BA-4677-BC33-B3949E88BA47}" type="presParOf" srcId="{875B6A83-6E6A-448F-A633-E20CC07D848F}" destId="{1DE369F6-DAF8-4386-87EE-05BBC285F56E}" srcOrd="4" destOrd="0" presId="urn:microsoft.com/office/officeart/2005/8/layout/chevron2"/>
    <dgm:cxn modelId="{82CF2B9F-0ABA-45DC-9F6A-38652F9E39CD}" type="presParOf" srcId="{1DE369F6-DAF8-4386-87EE-05BBC285F56E}" destId="{5D32D0E3-307F-410F-8050-A44F6AF98E07}" srcOrd="0" destOrd="0" presId="urn:microsoft.com/office/officeart/2005/8/layout/chevron2"/>
    <dgm:cxn modelId="{7E7FA5B0-0B5E-4720-BB4F-8DCDEBD38D82}" type="presParOf" srcId="{1DE369F6-DAF8-4386-87EE-05BBC285F56E}" destId="{5054E384-A5A9-4CA6-9522-847BB77D6BC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20CA50-256D-4FE6-B491-915957CD6BE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6CDC24-4D85-4AE5-A296-404FCDB772ED}">
      <dgm:prSet phldrT="[Text]" custT="1"/>
      <dgm:spPr/>
      <dgm:t>
        <a:bodyPr/>
        <a:lstStyle/>
        <a:p>
          <a:r>
            <a:rPr lang="en-US" sz="2000" b="1" dirty="0" smtClean="0"/>
            <a:t>1</a:t>
          </a:r>
          <a:endParaRPr lang="en-US" sz="2000" b="1" dirty="0"/>
        </a:p>
      </dgm:t>
    </dgm:pt>
    <dgm:pt modelId="{1EB0331F-BDE9-4006-8471-27BD55740A47}" type="parTrans" cxnId="{B7E30624-8A07-4639-9000-741BB28C74A2}">
      <dgm:prSet/>
      <dgm:spPr/>
      <dgm:t>
        <a:bodyPr/>
        <a:lstStyle/>
        <a:p>
          <a:endParaRPr lang="en-US"/>
        </a:p>
      </dgm:t>
    </dgm:pt>
    <dgm:pt modelId="{1055A6F2-EAB6-4318-BFB1-F8B2782784FD}" type="sibTrans" cxnId="{B7E30624-8A07-4639-9000-741BB28C74A2}">
      <dgm:prSet/>
      <dgm:spPr/>
      <dgm:t>
        <a:bodyPr/>
        <a:lstStyle/>
        <a:p>
          <a:endParaRPr lang="en-US"/>
        </a:p>
      </dgm:t>
    </dgm:pt>
    <dgm:pt modelId="{66A47B05-DBA9-4DC7-9B4F-09CB50B04C94}">
      <dgm:prSet phldrT="[Text]" custT="1"/>
      <dgm:spPr/>
      <dgm:t>
        <a:bodyPr/>
        <a:lstStyle/>
        <a:p>
          <a:r>
            <a:rPr lang="en-US" sz="2000" b="1" dirty="0" err="1" smtClean="0"/>
            <a:t>Bacalah</a:t>
          </a:r>
          <a:r>
            <a:rPr lang="en-US" sz="2000" b="1" dirty="0" smtClean="0"/>
            <a:t> </a:t>
          </a:r>
          <a:r>
            <a:rPr lang="en-US" sz="2000" b="1" dirty="0" err="1" smtClean="0"/>
            <a:t>contoh</a:t>
          </a:r>
          <a:r>
            <a:rPr lang="en-US" sz="2000" b="1" dirty="0" smtClean="0"/>
            <a:t> </a:t>
          </a:r>
          <a:r>
            <a:rPr lang="en-US" sz="2000" b="1" dirty="0" err="1" smtClean="0"/>
            <a:t>modul</a:t>
          </a:r>
          <a:r>
            <a:rPr lang="en-US" sz="2000" b="1" dirty="0" smtClean="0"/>
            <a:t> </a:t>
          </a:r>
          <a:r>
            <a:rPr lang="en-US" sz="2000" b="1" dirty="0" err="1" smtClean="0"/>
            <a:t>dengan</a:t>
          </a:r>
          <a:r>
            <a:rPr lang="en-US" sz="2000" b="1" dirty="0" smtClean="0"/>
            <a:t> </a:t>
          </a:r>
          <a:r>
            <a:rPr lang="en-US" sz="2000" b="1" dirty="0" err="1" smtClean="0"/>
            <a:t>cermat</a:t>
          </a:r>
          <a:r>
            <a:rPr lang="en-US" sz="2000" b="1" dirty="0" smtClean="0"/>
            <a:t>.</a:t>
          </a:r>
          <a:endParaRPr lang="en-US" sz="2000" b="1" dirty="0"/>
        </a:p>
      </dgm:t>
    </dgm:pt>
    <dgm:pt modelId="{84FE69E7-1C60-4160-9109-CE498F0A316A}" type="parTrans" cxnId="{4CCE9E8E-5406-40E1-8365-B20726262143}">
      <dgm:prSet/>
      <dgm:spPr/>
      <dgm:t>
        <a:bodyPr/>
        <a:lstStyle/>
        <a:p>
          <a:endParaRPr lang="en-US"/>
        </a:p>
      </dgm:t>
    </dgm:pt>
    <dgm:pt modelId="{DC54E1C8-6D2B-45ED-A5BE-9B2AC8BA03FC}" type="sibTrans" cxnId="{4CCE9E8E-5406-40E1-8365-B20726262143}">
      <dgm:prSet/>
      <dgm:spPr/>
      <dgm:t>
        <a:bodyPr/>
        <a:lstStyle/>
        <a:p>
          <a:endParaRPr lang="en-US"/>
        </a:p>
      </dgm:t>
    </dgm:pt>
    <dgm:pt modelId="{B146948B-E6EB-47F3-A719-C2AF01E88407}">
      <dgm:prSet phldrT="[Text]" custT="1"/>
      <dgm:spPr/>
      <dgm:t>
        <a:bodyPr/>
        <a:lstStyle/>
        <a:p>
          <a:r>
            <a:rPr lang="en-US" sz="2000" b="1" dirty="0" err="1" smtClean="0"/>
            <a:t>Periksalah</a:t>
          </a:r>
          <a:r>
            <a:rPr lang="en-US" sz="2000" b="1" dirty="0" smtClean="0"/>
            <a:t> </a:t>
          </a:r>
          <a:r>
            <a:rPr lang="en-US" sz="2000" b="1" dirty="0" err="1" smtClean="0"/>
            <a:t>isi</a:t>
          </a:r>
          <a:r>
            <a:rPr lang="en-US" sz="2000" b="1" dirty="0" smtClean="0"/>
            <a:t> </a:t>
          </a:r>
          <a:r>
            <a:rPr lang="en-US" sz="2000" b="1" dirty="0" err="1" smtClean="0"/>
            <a:t>kegiatannya</a:t>
          </a:r>
          <a:r>
            <a:rPr lang="en-US" sz="2000" b="1" dirty="0" smtClean="0"/>
            <a:t>, </a:t>
          </a:r>
          <a:r>
            <a:rPr lang="en-US" sz="2000" b="1" dirty="0" err="1" smtClean="0"/>
            <a:t>dan</a:t>
          </a:r>
          <a:r>
            <a:rPr lang="en-US" sz="2000" b="1" dirty="0" smtClean="0"/>
            <a:t> </a:t>
          </a:r>
          <a:r>
            <a:rPr lang="en-US" sz="2000" b="1" dirty="0" err="1" smtClean="0"/>
            <a:t>alur</a:t>
          </a:r>
          <a:r>
            <a:rPr lang="en-US" sz="2000" b="1" dirty="0" smtClean="0"/>
            <a:t> </a:t>
          </a:r>
          <a:r>
            <a:rPr lang="en-US" sz="2000" b="1" dirty="0" err="1" smtClean="0"/>
            <a:t>kegiatannya</a:t>
          </a:r>
          <a:r>
            <a:rPr lang="en-US" sz="2000" b="1" dirty="0" smtClean="0"/>
            <a:t>, </a:t>
          </a:r>
          <a:r>
            <a:rPr lang="en-US" sz="2000" b="1" dirty="0" err="1" smtClean="0"/>
            <a:t>serta</a:t>
          </a:r>
          <a:r>
            <a:rPr lang="en-US" sz="2000" b="1" dirty="0" smtClean="0"/>
            <a:t> tugas2nya.</a:t>
          </a:r>
          <a:endParaRPr lang="en-US" sz="2000" b="1" dirty="0"/>
        </a:p>
      </dgm:t>
    </dgm:pt>
    <dgm:pt modelId="{8E82C7AF-E6AB-442F-B268-D829F2FE84B4}" type="parTrans" cxnId="{066D0DC4-BFF7-4D02-AD3F-3DF2936619E0}">
      <dgm:prSet/>
      <dgm:spPr/>
      <dgm:t>
        <a:bodyPr/>
        <a:lstStyle/>
        <a:p>
          <a:endParaRPr lang="en-US"/>
        </a:p>
      </dgm:t>
    </dgm:pt>
    <dgm:pt modelId="{C9A54D12-7A30-4767-A071-8F30AEC9612C}" type="sibTrans" cxnId="{066D0DC4-BFF7-4D02-AD3F-3DF2936619E0}">
      <dgm:prSet/>
      <dgm:spPr/>
      <dgm:t>
        <a:bodyPr/>
        <a:lstStyle/>
        <a:p>
          <a:endParaRPr lang="en-US"/>
        </a:p>
      </dgm:t>
    </dgm:pt>
    <dgm:pt modelId="{7AA44E73-3A15-4271-98C3-6C618738E1A4}">
      <dgm:prSet phldrT="[Text]" custT="1"/>
      <dgm:spPr/>
      <dgm:t>
        <a:bodyPr/>
        <a:lstStyle/>
        <a:p>
          <a:r>
            <a:rPr lang="en-US" sz="2000" b="1" dirty="0" smtClean="0"/>
            <a:t>2</a:t>
          </a:r>
          <a:endParaRPr lang="en-US" sz="2000" b="1" dirty="0"/>
        </a:p>
      </dgm:t>
    </dgm:pt>
    <dgm:pt modelId="{DF972A0C-CADA-4319-9B21-4FE55B953AB3}" type="parTrans" cxnId="{C30C9725-A7C2-48BF-8690-3D2028322B61}">
      <dgm:prSet/>
      <dgm:spPr/>
      <dgm:t>
        <a:bodyPr/>
        <a:lstStyle/>
        <a:p>
          <a:endParaRPr lang="en-US"/>
        </a:p>
      </dgm:t>
    </dgm:pt>
    <dgm:pt modelId="{46B4A369-EA30-4D80-8D56-58FEE98CC39F}" type="sibTrans" cxnId="{C30C9725-A7C2-48BF-8690-3D2028322B61}">
      <dgm:prSet/>
      <dgm:spPr/>
      <dgm:t>
        <a:bodyPr/>
        <a:lstStyle/>
        <a:p>
          <a:endParaRPr lang="en-US"/>
        </a:p>
      </dgm:t>
    </dgm:pt>
    <dgm:pt modelId="{900DF5B9-6491-4E06-AD08-1B1BD9357120}">
      <dgm:prSet phldrT="[Text]" custT="1"/>
      <dgm:spPr/>
      <dgm:t>
        <a:bodyPr/>
        <a:lstStyle/>
        <a:p>
          <a:r>
            <a:rPr lang="en-US" sz="2000" b="1" dirty="0" err="1" smtClean="0"/>
            <a:t>Periksalah</a:t>
          </a:r>
          <a:r>
            <a:rPr lang="en-US" sz="2000" b="1" dirty="0" smtClean="0"/>
            <a:t> </a:t>
          </a:r>
          <a:r>
            <a:rPr lang="en-US" sz="2000" b="1" dirty="0" err="1" smtClean="0"/>
            <a:t>sarana</a:t>
          </a:r>
          <a:r>
            <a:rPr lang="en-US" sz="2000" b="1" dirty="0" smtClean="0"/>
            <a:t> </a:t>
          </a:r>
          <a:r>
            <a:rPr lang="en-US" sz="2000" b="1" dirty="0" err="1" smtClean="0"/>
            <a:t>dan</a:t>
          </a:r>
          <a:r>
            <a:rPr lang="en-US" sz="2000" b="1" dirty="0" smtClean="0"/>
            <a:t> </a:t>
          </a:r>
          <a:r>
            <a:rPr lang="en-US" sz="2000" b="1" dirty="0" err="1" smtClean="0"/>
            <a:t>prasarana</a:t>
          </a:r>
          <a:r>
            <a:rPr lang="en-US" sz="2000" b="1" dirty="0" smtClean="0"/>
            <a:t> yang </a:t>
          </a:r>
          <a:r>
            <a:rPr lang="en-US" sz="2000" b="1" dirty="0" err="1" smtClean="0"/>
            <a:t>dibutuhkan</a:t>
          </a:r>
          <a:r>
            <a:rPr lang="en-US" sz="2000" b="1" dirty="0" smtClean="0"/>
            <a:t>. </a:t>
          </a:r>
          <a:endParaRPr lang="en-US" sz="2000" b="1" dirty="0"/>
        </a:p>
      </dgm:t>
    </dgm:pt>
    <dgm:pt modelId="{3AE84652-CC87-4F2A-AFE8-120C99C3921A}" type="parTrans" cxnId="{A7E031E8-7785-464D-B9B5-F906F9946E25}">
      <dgm:prSet/>
      <dgm:spPr/>
      <dgm:t>
        <a:bodyPr/>
        <a:lstStyle/>
        <a:p>
          <a:endParaRPr lang="en-US"/>
        </a:p>
      </dgm:t>
    </dgm:pt>
    <dgm:pt modelId="{79AE3E55-B97F-4F39-A42E-701702C7D5B3}" type="sibTrans" cxnId="{A7E031E8-7785-464D-B9B5-F906F9946E25}">
      <dgm:prSet/>
      <dgm:spPr/>
      <dgm:t>
        <a:bodyPr/>
        <a:lstStyle/>
        <a:p>
          <a:endParaRPr lang="en-US"/>
        </a:p>
      </dgm:t>
    </dgm:pt>
    <dgm:pt modelId="{536E2C7D-2472-4F71-8607-4CB9A58798E9}">
      <dgm:prSet phldrT="[Text]" custT="1"/>
      <dgm:spPr/>
      <dgm:t>
        <a:bodyPr/>
        <a:lstStyle/>
        <a:p>
          <a:r>
            <a:rPr lang="en-US" sz="2000" b="1" dirty="0" err="1" smtClean="0"/>
            <a:t>Periksalah</a:t>
          </a:r>
          <a:r>
            <a:rPr lang="en-US" sz="2000" b="1" dirty="0" smtClean="0"/>
            <a:t> </a:t>
          </a:r>
          <a:r>
            <a:rPr lang="en-US" sz="2000" b="1" dirty="0" err="1" smtClean="0"/>
            <a:t>alokasi</a:t>
          </a:r>
          <a:r>
            <a:rPr lang="en-US" sz="2000" b="1" dirty="0" smtClean="0"/>
            <a:t> </a:t>
          </a:r>
          <a:r>
            <a:rPr lang="en-US" sz="2000" b="1" dirty="0" err="1" smtClean="0"/>
            <a:t>waktu</a:t>
          </a:r>
          <a:r>
            <a:rPr lang="en-US" sz="2000" b="1" dirty="0" smtClean="0"/>
            <a:t> yang </a:t>
          </a:r>
          <a:r>
            <a:rPr lang="en-US" sz="2000" b="1" dirty="0" err="1" smtClean="0"/>
            <a:t>tercantum</a:t>
          </a:r>
          <a:r>
            <a:rPr lang="en-US" sz="2000" b="1" dirty="0" smtClean="0"/>
            <a:t>.</a:t>
          </a:r>
          <a:endParaRPr lang="en-US" sz="2000" b="1" dirty="0"/>
        </a:p>
      </dgm:t>
    </dgm:pt>
    <dgm:pt modelId="{6D656A4F-C899-4B2F-A188-E9182DC4621A}" type="parTrans" cxnId="{979A1C6A-E388-4DC6-BEFE-6C5363CEAD5E}">
      <dgm:prSet/>
      <dgm:spPr/>
      <dgm:t>
        <a:bodyPr/>
        <a:lstStyle/>
        <a:p>
          <a:endParaRPr lang="en-US"/>
        </a:p>
      </dgm:t>
    </dgm:pt>
    <dgm:pt modelId="{F730E65D-6CCB-4BBF-9CF3-729C59705CDB}" type="sibTrans" cxnId="{979A1C6A-E388-4DC6-BEFE-6C5363CEAD5E}">
      <dgm:prSet/>
      <dgm:spPr/>
      <dgm:t>
        <a:bodyPr/>
        <a:lstStyle/>
        <a:p>
          <a:endParaRPr lang="en-US"/>
        </a:p>
      </dgm:t>
    </dgm:pt>
    <dgm:pt modelId="{F1DDF3E8-AE60-45DC-8521-0A02C2731206}">
      <dgm:prSet phldrT="[Text]" custT="1"/>
      <dgm:spPr/>
      <dgm:t>
        <a:bodyPr/>
        <a:lstStyle/>
        <a:p>
          <a:r>
            <a:rPr lang="en-US" sz="2000" b="1" dirty="0" smtClean="0"/>
            <a:t>3</a:t>
          </a:r>
          <a:endParaRPr lang="en-US" sz="2000" b="1" dirty="0"/>
        </a:p>
      </dgm:t>
    </dgm:pt>
    <dgm:pt modelId="{0557B52A-7385-4EFF-88F5-62196D853354}" type="parTrans" cxnId="{646767E8-203A-404B-8A05-09FEB0ED0BC3}">
      <dgm:prSet/>
      <dgm:spPr/>
      <dgm:t>
        <a:bodyPr/>
        <a:lstStyle/>
        <a:p>
          <a:endParaRPr lang="en-US"/>
        </a:p>
      </dgm:t>
    </dgm:pt>
    <dgm:pt modelId="{D4C70A0B-C744-4B91-9A9C-C4F099B7D480}" type="sibTrans" cxnId="{646767E8-203A-404B-8A05-09FEB0ED0BC3}">
      <dgm:prSet/>
      <dgm:spPr/>
      <dgm:t>
        <a:bodyPr/>
        <a:lstStyle/>
        <a:p>
          <a:endParaRPr lang="en-US"/>
        </a:p>
      </dgm:t>
    </dgm:pt>
    <dgm:pt modelId="{3B418798-170F-46E4-9060-25542F59A3D7}">
      <dgm:prSet phldrT="[Text]" custT="1"/>
      <dgm:spPr/>
      <dgm:t>
        <a:bodyPr/>
        <a:lstStyle/>
        <a:p>
          <a:r>
            <a:rPr lang="en-US" sz="2000" b="1" dirty="0" err="1" smtClean="0"/>
            <a:t>Apabila</a:t>
          </a:r>
          <a:r>
            <a:rPr lang="en-US" sz="2000" b="1" dirty="0" smtClean="0"/>
            <a:t> </a:t>
          </a:r>
          <a:r>
            <a:rPr lang="en-US" sz="2000" b="1" dirty="0" err="1" smtClean="0"/>
            <a:t>anda</a:t>
          </a:r>
          <a:r>
            <a:rPr lang="en-US" sz="2000" b="1" dirty="0" smtClean="0"/>
            <a:t> </a:t>
          </a:r>
          <a:r>
            <a:rPr lang="en-US" sz="2000" b="1" dirty="0" err="1" smtClean="0"/>
            <a:t>menemukan</a:t>
          </a:r>
          <a:r>
            <a:rPr lang="en-US" sz="2000" b="1" dirty="0" smtClean="0"/>
            <a:t> </a:t>
          </a:r>
          <a:r>
            <a:rPr lang="en-US" sz="2000" b="1" dirty="0" err="1" smtClean="0"/>
            <a:t>ada</a:t>
          </a:r>
          <a:r>
            <a:rPr lang="en-US" sz="2000" b="1" dirty="0" smtClean="0"/>
            <a:t> </a:t>
          </a:r>
          <a:r>
            <a:rPr lang="en-US" sz="2000" b="1" dirty="0" err="1" smtClean="0"/>
            <a:t>isi</a:t>
          </a:r>
          <a:r>
            <a:rPr lang="en-US" sz="2000" b="1" dirty="0" smtClean="0"/>
            <a:t> </a:t>
          </a:r>
          <a:r>
            <a:rPr lang="en-US" sz="2000" b="1" dirty="0" err="1" smtClean="0"/>
            <a:t>dan</a:t>
          </a:r>
          <a:r>
            <a:rPr lang="en-US" sz="2000" b="1" dirty="0" smtClean="0"/>
            <a:t> </a:t>
          </a:r>
          <a:r>
            <a:rPr lang="en-US" sz="2000" b="1" dirty="0" err="1" smtClean="0"/>
            <a:t>alur</a:t>
          </a:r>
          <a:r>
            <a:rPr lang="en-US" sz="2000" b="1" dirty="0" smtClean="0"/>
            <a:t> </a:t>
          </a:r>
          <a:r>
            <a:rPr lang="en-US" sz="2000" b="1" dirty="0" err="1" smtClean="0"/>
            <a:t>kegiatan</a:t>
          </a:r>
          <a:r>
            <a:rPr lang="en-US" sz="2000" b="1" dirty="0" smtClean="0"/>
            <a:t> yang </a:t>
          </a:r>
          <a:r>
            <a:rPr lang="en-US" sz="2000" b="1" dirty="0" err="1" smtClean="0"/>
            <a:t>kurang</a:t>
          </a:r>
          <a:r>
            <a:rPr lang="en-US" sz="2000" b="1" dirty="0" smtClean="0"/>
            <a:t> </a:t>
          </a:r>
          <a:r>
            <a:rPr lang="en-US" sz="2000" b="1" dirty="0" err="1" smtClean="0"/>
            <a:t>tepat</a:t>
          </a:r>
          <a:r>
            <a:rPr lang="en-US" sz="2000" b="1" dirty="0" smtClean="0"/>
            <a:t>, </a:t>
          </a:r>
          <a:r>
            <a:rPr lang="en-US" sz="2000" b="1" dirty="0" err="1" smtClean="0"/>
            <a:t>lakukan</a:t>
          </a:r>
          <a:r>
            <a:rPr lang="en-US" sz="2000" b="1" dirty="0" smtClean="0"/>
            <a:t> </a:t>
          </a:r>
          <a:r>
            <a:rPr lang="en-US" sz="2000" b="1" dirty="0" err="1" smtClean="0"/>
            <a:t>perbaikan</a:t>
          </a:r>
          <a:r>
            <a:rPr lang="en-US" sz="2000" b="1" dirty="0" smtClean="0"/>
            <a:t>.</a:t>
          </a:r>
          <a:endParaRPr lang="en-US" sz="2000" b="1" dirty="0"/>
        </a:p>
      </dgm:t>
    </dgm:pt>
    <dgm:pt modelId="{86465F47-2C96-4136-9F8A-1F30B4F8FA82}" type="parTrans" cxnId="{B14AB9D1-9D63-48FB-8F17-442FCA563ED0}">
      <dgm:prSet/>
      <dgm:spPr/>
      <dgm:t>
        <a:bodyPr/>
        <a:lstStyle/>
        <a:p>
          <a:endParaRPr lang="en-US"/>
        </a:p>
      </dgm:t>
    </dgm:pt>
    <dgm:pt modelId="{7328A3C4-3389-427F-8C3D-125E632898A5}" type="sibTrans" cxnId="{B14AB9D1-9D63-48FB-8F17-442FCA563ED0}">
      <dgm:prSet/>
      <dgm:spPr/>
      <dgm:t>
        <a:bodyPr/>
        <a:lstStyle/>
        <a:p>
          <a:endParaRPr lang="en-US"/>
        </a:p>
      </dgm:t>
    </dgm:pt>
    <dgm:pt modelId="{A8346942-A178-4F86-8D58-4BE2EE5CD538}">
      <dgm:prSet phldrT="[Text]" custT="1"/>
      <dgm:spPr/>
      <dgm:t>
        <a:bodyPr/>
        <a:lstStyle/>
        <a:p>
          <a:r>
            <a:rPr lang="en-US" sz="2000" b="1" dirty="0" err="1" smtClean="0"/>
            <a:t>Apabila</a:t>
          </a:r>
          <a:r>
            <a:rPr lang="en-US" sz="2000" b="1" dirty="0" smtClean="0"/>
            <a:t> </a:t>
          </a:r>
          <a:r>
            <a:rPr lang="en-US" sz="2000" b="1" dirty="0" err="1" smtClean="0"/>
            <a:t>anda</a:t>
          </a:r>
          <a:r>
            <a:rPr lang="en-US" sz="2000" b="1" dirty="0" smtClean="0"/>
            <a:t> </a:t>
          </a:r>
          <a:r>
            <a:rPr lang="en-US" sz="2000" b="1" dirty="0" err="1" smtClean="0"/>
            <a:t>menemukan</a:t>
          </a:r>
          <a:r>
            <a:rPr lang="en-US" sz="2000" b="1" dirty="0" smtClean="0"/>
            <a:t> </a:t>
          </a:r>
          <a:r>
            <a:rPr lang="en-US" sz="2000" b="1" dirty="0" err="1" smtClean="0"/>
            <a:t>alokasi</a:t>
          </a:r>
          <a:r>
            <a:rPr lang="en-US" sz="2000" b="1" dirty="0" smtClean="0"/>
            <a:t> </a:t>
          </a:r>
          <a:r>
            <a:rPr lang="en-US" sz="2000" b="1" dirty="0" err="1" smtClean="0"/>
            <a:t>waktu</a:t>
          </a:r>
          <a:r>
            <a:rPr lang="en-US" sz="2000" b="1" dirty="0" smtClean="0"/>
            <a:t> yang </a:t>
          </a:r>
          <a:r>
            <a:rPr lang="en-US" sz="2000" b="1" dirty="0" err="1" smtClean="0"/>
            <a:t>kurang</a:t>
          </a:r>
          <a:r>
            <a:rPr lang="en-US" sz="2000" b="1" dirty="0" smtClean="0"/>
            <a:t> </a:t>
          </a:r>
          <a:r>
            <a:rPr lang="en-US" sz="2000" b="1" dirty="0" err="1" smtClean="0"/>
            <a:t>tepat</a:t>
          </a:r>
          <a:r>
            <a:rPr lang="en-US" sz="2000" b="1" dirty="0" smtClean="0"/>
            <a:t> </a:t>
          </a:r>
          <a:r>
            <a:rPr lang="en-US" sz="2000" b="1" dirty="0" err="1" smtClean="0"/>
            <a:t>segera</a:t>
          </a:r>
          <a:r>
            <a:rPr lang="en-US" sz="2000" b="1" dirty="0" smtClean="0"/>
            <a:t> </a:t>
          </a:r>
          <a:r>
            <a:rPr lang="en-US" sz="2000" b="1" dirty="0" err="1" smtClean="0"/>
            <a:t>sesuaikan</a:t>
          </a:r>
          <a:r>
            <a:rPr lang="en-US" sz="2000" b="1" dirty="0" smtClean="0"/>
            <a:t>.</a:t>
          </a:r>
          <a:endParaRPr lang="en-US" sz="2000" b="1" dirty="0"/>
        </a:p>
      </dgm:t>
    </dgm:pt>
    <dgm:pt modelId="{952793E7-D023-4832-BA7F-5CCB6CFC516C}" type="parTrans" cxnId="{46AD975D-D0C7-4FBE-BC47-027A4C54FC9E}">
      <dgm:prSet/>
      <dgm:spPr/>
      <dgm:t>
        <a:bodyPr/>
        <a:lstStyle/>
        <a:p>
          <a:endParaRPr lang="en-US"/>
        </a:p>
      </dgm:t>
    </dgm:pt>
    <dgm:pt modelId="{DE029DB2-0DBE-4116-A56C-57546EABC277}" type="sibTrans" cxnId="{46AD975D-D0C7-4FBE-BC47-027A4C54FC9E}">
      <dgm:prSet/>
      <dgm:spPr/>
      <dgm:t>
        <a:bodyPr/>
        <a:lstStyle/>
        <a:p>
          <a:endParaRPr lang="en-US"/>
        </a:p>
      </dgm:t>
    </dgm:pt>
    <dgm:pt modelId="{4EFD2476-E4D9-4186-9DE8-67D5F0E19A54}">
      <dgm:prSet phldrT="[Text]" custT="1"/>
      <dgm:spPr/>
      <dgm:t>
        <a:bodyPr/>
        <a:lstStyle/>
        <a:p>
          <a:r>
            <a:rPr lang="en-US" sz="2000" b="1" dirty="0" err="1" smtClean="0"/>
            <a:t>Apabila</a:t>
          </a:r>
          <a:r>
            <a:rPr lang="en-US" sz="2000" b="1" dirty="0" smtClean="0"/>
            <a:t> </a:t>
          </a:r>
          <a:r>
            <a:rPr lang="en-US" sz="2000" b="1" dirty="0" err="1" smtClean="0"/>
            <a:t>anda</a:t>
          </a:r>
          <a:r>
            <a:rPr lang="en-US" sz="2000" b="1" dirty="0" smtClean="0"/>
            <a:t> </a:t>
          </a:r>
          <a:r>
            <a:rPr lang="en-US" sz="2000" b="1" dirty="0" err="1" smtClean="0"/>
            <a:t>memerlukan</a:t>
          </a:r>
          <a:r>
            <a:rPr lang="en-US" sz="2000" b="1" dirty="0" smtClean="0"/>
            <a:t> </a:t>
          </a:r>
          <a:r>
            <a:rPr lang="en-US" sz="2000" b="1" dirty="0" err="1" smtClean="0"/>
            <a:t>sarana</a:t>
          </a:r>
          <a:r>
            <a:rPr lang="en-US" sz="2000" b="1" dirty="0" smtClean="0"/>
            <a:t> </a:t>
          </a:r>
          <a:r>
            <a:rPr lang="en-US" sz="2000" b="1" dirty="0" err="1" smtClean="0"/>
            <a:t>dan</a:t>
          </a:r>
          <a:r>
            <a:rPr lang="en-US" sz="2000" b="1" dirty="0" smtClean="0"/>
            <a:t> </a:t>
          </a:r>
          <a:r>
            <a:rPr lang="en-US" sz="2000" b="1" dirty="0" err="1" smtClean="0"/>
            <a:t>prasarana</a:t>
          </a:r>
          <a:r>
            <a:rPr lang="en-US" sz="2000" b="1" dirty="0" smtClean="0"/>
            <a:t> yang lain (</a:t>
          </a:r>
          <a:r>
            <a:rPr lang="en-US" sz="2000" b="1" dirty="0" err="1" smtClean="0"/>
            <a:t>belum</a:t>
          </a:r>
          <a:r>
            <a:rPr lang="en-US" sz="2000" b="1" dirty="0" smtClean="0"/>
            <a:t> </a:t>
          </a:r>
          <a:r>
            <a:rPr lang="en-US" sz="2000" b="1" dirty="0" err="1" smtClean="0"/>
            <a:t>tercantum</a:t>
          </a:r>
          <a:r>
            <a:rPr lang="en-US" sz="2000" b="1" dirty="0" smtClean="0"/>
            <a:t>), </a:t>
          </a:r>
          <a:r>
            <a:rPr lang="en-US" sz="2000" b="1" dirty="0" err="1" smtClean="0"/>
            <a:t>cantumkanlah</a:t>
          </a:r>
          <a:r>
            <a:rPr lang="en-US" sz="2000" b="1" dirty="0" smtClean="0"/>
            <a:t>.</a:t>
          </a:r>
          <a:endParaRPr lang="en-US" sz="2000" b="1" dirty="0"/>
        </a:p>
      </dgm:t>
    </dgm:pt>
    <dgm:pt modelId="{A7054CDE-EF61-4E7C-8902-87B451C29D88}" type="parTrans" cxnId="{FDC8B9E8-2430-48FA-8C65-2BAA2D7871E9}">
      <dgm:prSet/>
      <dgm:spPr/>
      <dgm:t>
        <a:bodyPr/>
        <a:lstStyle/>
        <a:p>
          <a:endParaRPr lang="en-US"/>
        </a:p>
      </dgm:t>
    </dgm:pt>
    <dgm:pt modelId="{8EAE254F-031A-4C62-98BC-7C1AEF15D8DD}" type="sibTrans" cxnId="{FDC8B9E8-2430-48FA-8C65-2BAA2D7871E9}">
      <dgm:prSet/>
      <dgm:spPr/>
      <dgm:t>
        <a:bodyPr/>
        <a:lstStyle/>
        <a:p>
          <a:endParaRPr lang="en-US"/>
        </a:p>
      </dgm:t>
    </dgm:pt>
    <dgm:pt modelId="{875B6A83-6E6A-448F-A633-E20CC07D848F}" type="pres">
      <dgm:prSet presAssocID="{C820CA50-256D-4FE6-B491-915957CD6BE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86E4A4-71D4-4895-8C8E-8ABDE8AEEC20}" type="pres">
      <dgm:prSet presAssocID="{936CDC24-4D85-4AE5-A296-404FCDB772ED}" presName="composite" presStyleCnt="0"/>
      <dgm:spPr/>
    </dgm:pt>
    <dgm:pt modelId="{09B9E220-28DE-4A4D-B3E5-F50D86884CE4}" type="pres">
      <dgm:prSet presAssocID="{936CDC24-4D85-4AE5-A296-404FCDB772E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D1B13D-0B8E-4781-A1E7-28BDF22D0FFD}" type="pres">
      <dgm:prSet presAssocID="{936CDC24-4D85-4AE5-A296-404FCDB772E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CF905-461E-4A17-A55B-1F8EE0407F24}" type="pres">
      <dgm:prSet presAssocID="{1055A6F2-EAB6-4318-BFB1-F8B2782784FD}" presName="sp" presStyleCnt="0"/>
      <dgm:spPr/>
    </dgm:pt>
    <dgm:pt modelId="{90A8B31F-0046-4F9C-B448-FBFD2AC420E5}" type="pres">
      <dgm:prSet presAssocID="{7AA44E73-3A15-4271-98C3-6C618738E1A4}" presName="composite" presStyleCnt="0"/>
      <dgm:spPr/>
    </dgm:pt>
    <dgm:pt modelId="{DB1262D9-0A5D-49C2-A69F-3AD15AE16B1C}" type="pres">
      <dgm:prSet presAssocID="{7AA44E73-3A15-4271-98C3-6C618738E1A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ABEED-48CB-491D-9B53-ABB5DE036C00}" type="pres">
      <dgm:prSet presAssocID="{7AA44E73-3A15-4271-98C3-6C618738E1A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5C163A-C135-40E9-81C3-54457C537FDD}" type="pres">
      <dgm:prSet presAssocID="{46B4A369-EA30-4D80-8D56-58FEE98CC39F}" presName="sp" presStyleCnt="0"/>
      <dgm:spPr/>
    </dgm:pt>
    <dgm:pt modelId="{1DE369F6-DAF8-4386-87EE-05BBC285F56E}" type="pres">
      <dgm:prSet presAssocID="{F1DDF3E8-AE60-45DC-8521-0A02C2731206}" presName="composite" presStyleCnt="0"/>
      <dgm:spPr/>
    </dgm:pt>
    <dgm:pt modelId="{5D32D0E3-307F-410F-8050-A44F6AF98E07}" type="pres">
      <dgm:prSet presAssocID="{F1DDF3E8-AE60-45DC-8521-0A02C273120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54E384-A5A9-4CA6-9522-847BB77D6BCB}" type="pres">
      <dgm:prSet presAssocID="{F1DDF3E8-AE60-45DC-8521-0A02C2731206}" presName="descendantText" presStyleLbl="alignAcc1" presStyleIdx="2" presStyleCnt="3" custScaleY="1485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5482B7-6E8D-41DF-819E-052E86E9AE83}" type="presOf" srcId="{B146948B-E6EB-47F3-A719-C2AF01E88407}" destId="{CBD1B13D-0B8E-4781-A1E7-28BDF22D0FFD}" srcOrd="0" destOrd="1" presId="urn:microsoft.com/office/officeart/2005/8/layout/chevron2"/>
    <dgm:cxn modelId="{5A00E6C6-5F6E-43F1-87E1-C8FBACC1DED7}" type="presOf" srcId="{4EFD2476-E4D9-4186-9DE8-67D5F0E19A54}" destId="{5054E384-A5A9-4CA6-9522-847BB77D6BCB}" srcOrd="0" destOrd="2" presId="urn:microsoft.com/office/officeart/2005/8/layout/chevron2"/>
    <dgm:cxn modelId="{B14AB9D1-9D63-48FB-8F17-442FCA563ED0}" srcId="{F1DDF3E8-AE60-45DC-8521-0A02C2731206}" destId="{3B418798-170F-46E4-9060-25542F59A3D7}" srcOrd="0" destOrd="0" parTransId="{86465F47-2C96-4136-9F8A-1F30B4F8FA82}" sibTransId="{7328A3C4-3389-427F-8C3D-125E632898A5}"/>
    <dgm:cxn modelId="{46AD975D-D0C7-4FBE-BC47-027A4C54FC9E}" srcId="{F1DDF3E8-AE60-45DC-8521-0A02C2731206}" destId="{A8346942-A178-4F86-8D58-4BE2EE5CD538}" srcOrd="1" destOrd="0" parTransId="{952793E7-D023-4832-BA7F-5CCB6CFC516C}" sibTransId="{DE029DB2-0DBE-4116-A56C-57546EABC277}"/>
    <dgm:cxn modelId="{F1EC4F22-E137-41C7-A714-FA55BA55B118}" type="presOf" srcId="{F1DDF3E8-AE60-45DC-8521-0A02C2731206}" destId="{5D32D0E3-307F-410F-8050-A44F6AF98E07}" srcOrd="0" destOrd="0" presId="urn:microsoft.com/office/officeart/2005/8/layout/chevron2"/>
    <dgm:cxn modelId="{FDC8B9E8-2430-48FA-8C65-2BAA2D7871E9}" srcId="{F1DDF3E8-AE60-45DC-8521-0A02C2731206}" destId="{4EFD2476-E4D9-4186-9DE8-67D5F0E19A54}" srcOrd="2" destOrd="0" parTransId="{A7054CDE-EF61-4E7C-8902-87B451C29D88}" sibTransId="{8EAE254F-031A-4C62-98BC-7C1AEF15D8DD}"/>
    <dgm:cxn modelId="{5A1CE861-C761-4885-A43C-D274D7121126}" type="presOf" srcId="{3B418798-170F-46E4-9060-25542F59A3D7}" destId="{5054E384-A5A9-4CA6-9522-847BB77D6BCB}" srcOrd="0" destOrd="0" presId="urn:microsoft.com/office/officeart/2005/8/layout/chevron2"/>
    <dgm:cxn modelId="{979A1C6A-E388-4DC6-BEFE-6C5363CEAD5E}" srcId="{7AA44E73-3A15-4271-98C3-6C618738E1A4}" destId="{536E2C7D-2472-4F71-8607-4CB9A58798E9}" srcOrd="1" destOrd="0" parTransId="{6D656A4F-C899-4B2F-A188-E9182DC4621A}" sibTransId="{F730E65D-6CCB-4BBF-9CF3-729C59705CDB}"/>
    <dgm:cxn modelId="{646767E8-203A-404B-8A05-09FEB0ED0BC3}" srcId="{C820CA50-256D-4FE6-B491-915957CD6BEA}" destId="{F1DDF3E8-AE60-45DC-8521-0A02C2731206}" srcOrd="2" destOrd="0" parTransId="{0557B52A-7385-4EFF-88F5-62196D853354}" sibTransId="{D4C70A0B-C744-4B91-9A9C-C4F099B7D480}"/>
    <dgm:cxn modelId="{C3447888-6798-4401-91E7-6C9BFC638D33}" type="presOf" srcId="{7AA44E73-3A15-4271-98C3-6C618738E1A4}" destId="{DB1262D9-0A5D-49C2-A69F-3AD15AE16B1C}" srcOrd="0" destOrd="0" presId="urn:microsoft.com/office/officeart/2005/8/layout/chevron2"/>
    <dgm:cxn modelId="{B7E30624-8A07-4639-9000-741BB28C74A2}" srcId="{C820CA50-256D-4FE6-B491-915957CD6BEA}" destId="{936CDC24-4D85-4AE5-A296-404FCDB772ED}" srcOrd="0" destOrd="0" parTransId="{1EB0331F-BDE9-4006-8471-27BD55740A47}" sibTransId="{1055A6F2-EAB6-4318-BFB1-F8B2782784FD}"/>
    <dgm:cxn modelId="{C30C9725-A7C2-48BF-8690-3D2028322B61}" srcId="{C820CA50-256D-4FE6-B491-915957CD6BEA}" destId="{7AA44E73-3A15-4271-98C3-6C618738E1A4}" srcOrd="1" destOrd="0" parTransId="{DF972A0C-CADA-4319-9B21-4FE55B953AB3}" sibTransId="{46B4A369-EA30-4D80-8D56-58FEE98CC39F}"/>
    <dgm:cxn modelId="{02179C07-0917-4044-B636-FA6A33BC7D3F}" type="presOf" srcId="{936CDC24-4D85-4AE5-A296-404FCDB772ED}" destId="{09B9E220-28DE-4A4D-B3E5-F50D86884CE4}" srcOrd="0" destOrd="0" presId="urn:microsoft.com/office/officeart/2005/8/layout/chevron2"/>
    <dgm:cxn modelId="{DDF61DE2-6F3C-457D-A2C7-8DF3DF9FD8ED}" type="presOf" srcId="{900DF5B9-6491-4E06-AD08-1B1BD9357120}" destId="{4FDABEED-48CB-491D-9B53-ABB5DE036C00}" srcOrd="0" destOrd="0" presId="urn:microsoft.com/office/officeart/2005/8/layout/chevron2"/>
    <dgm:cxn modelId="{2F741547-46E7-4ECF-989B-1E3ABAB3D446}" type="presOf" srcId="{A8346942-A178-4F86-8D58-4BE2EE5CD538}" destId="{5054E384-A5A9-4CA6-9522-847BB77D6BCB}" srcOrd="0" destOrd="1" presId="urn:microsoft.com/office/officeart/2005/8/layout/chevron2"/>
    <dgm:cxn modelId="{D541377F-7ACF-4BDA-BE2D-76967AA43031}" type="presOf" srcId="{536E2C7D-2472-4F71-8607-4CB9A58798E9}" destId="{4FDABEED-48CB-491D-9B53-ABB5DE036C00}" srcOrd="0" destOrd="1" presId="urn:microsoft.com/office/officeart/2005/8/layout/chevron2"/>
    <dgm:cxn modelId="{5F7F9A7C-5B0B-40DF-8CF2-C4E969666007}" type="presOf" srcId="{66A47B05-DBA9-4DC7-9B4F-09CB50B04C94}" destId="{CBD1B13D-0B8E-4781-A1E7-28BDF22D0FFD}" srcOrd="0" destOrd="0" presId="urn:microsoft.com/office/officeart/2005/8/layout/chevron2"/>
    <dgm:cxn modelId="{A7E031E8-7785-464D-B9B5-F906F9946E25}" srcId="{7AA44E73-3A15-4271-98C3-6C618738E1A4}" destId="{900DF5B9-6491-4E06-AD08-1B1BD9357120}" srcOrd="0" destOrd="0" parTransId="{3AE84652-CC87-4F2A-AFE8-120C99C3921A}" sibTransId="{79AE3E55-B97F-4F39-A42E-701702C7D5B3}"/>
    <dgm:cxn modelId="{DE9ED2E2-2525-4905-8DD6-A546E4B6E83E}" type="presOf" srcId="{C820CA50-256D-4FE6-B491-915957CD6BEA}" destId="{875B6A83-6E6A-448F-A633-E20CC07D848F}" srcOrd="0" destOrd="0" presId="urn:microsoft.com/office/officeart/2005/8/layout/chevron2"/>
    <dgm:cxn modelId="{066D0DC4-BFF7-4D02-AD3F-3DF2936619E0}" srcId="{936CDC24-4D85-4AE5-A296-404FCDB772ED}" destId="{B146948B-E6EB-47F3-A719-C2AF01E88407}" srcOrd="1" destOrd="0" parTransId="{8E82C7AF-E6AB-442F-B268-D829F2FE84B4}" sibTransId="{C9A54D12-7A30-4767-A071-8F30AEC9612C}"/>
    <dgm:cxn modelId="{4CCE9E8E-5406-40E1-8365-B20726262143}" srcId="{936CDC24-4D85-4AE5-A296-404FCDB772ED}" destId="{66A47B05-DBA9-4DC7-9B4F-09CB50B04C94}" srcOrd="0" destOrd="0" parTransId="{84FE69E7-1C60-4160-9109-CE498F0A316A}" sibTransId="{DC54E1C8-6D2B-45ED-A5BE-9B2AC8BA03FC}"/>
    <dgm:cxn modelId="{9894E264-218B-47F9-8542-8E4E831A8124}" type="presParOf" srcId="{875B6A83-6E6A-448F-A633-E20CC07D848F}" destId="{9086E4A4-71D4-4895-8C8E-8ABDE8AEEC20}" srcOrd="0" destOrd="0" presId="urn:microsoft.com/office/officeart/2005/8/layout/chevron2"/>
    <dgm:cxn modelId="{6447C073-06C8-4592-A392-84A03F76D3E4}" type="presParOf" srcId="{9086E4A4-71D4-4895-8C8E-8ABDE8AEEC20}" destId="{09B9E220-28DE-4A4D-B3E5-F50D86884CE4}" srcOrd="0" destOrd="0" presId="urn:microsoft.com/office/officeart/2005/8/layout/chevron2"/>
    <dgm:cxn modelId="{20129C04-2302-4F5D-8F1A-E41E82B4B59E}" type="presParOf" srcId="{9086E4A4-71D4-4895-8C8E-8ABDE8AEEC20}" destId="{CBD1B13D-0B8E-4781-A1E7-28BDF22D0FFD}" srcOrd="1" destOrd="0" presId="urn:microsoft.com/office/officeart/2005/8/layout/chevron2"/>
    <dgm:cxn modelId="{100DDCF5-800A-470F-AFE9-2D6E7A9D1AA1}" type="presParOf" srcId="{875B6A83-6E6A-448F-A633-E20CC07D848F}" destId="{4F0CF905-461E-4A17-A55B-1F8EE0407F24}" srcOrd="1" destOrd="0" presId="urn:microsoft.com/office/officeart/2005/8/layout/chevron2"/>
    <dgm:cxn modelId="{E0AAE556-2C27-4B55-860A-F6D9E13978A9}" type="presParOf" srcId="{875B6A83-6E6A-448F-A633-E20CC07D848F}" destId="{90A8B31F-0046-4F9C-B448-FBFD2AC420E5}" srcOrd="2" destOrd="0" presId="urn:microsoft.com/office/officeart/2005/8/layout/chevron2"/>
    <dgm:cxn modelId="{6BB4375A-41E8-4E37-86C2-A6603FACEEF3}" type="presParOf" srcId="{90A8B31F-0046-4F9C-B448-FBFD2AC420E5}" destId="{DB1262D9-0A5D-49C2-A69F-3AD15AE16B1C}" srcOrd="0" destOrd="0" presId="urn:microsoft.com/office/officeart/2005/8/layout/chevron2"/>
    <dgm:cxn modelId="{87F87BCB-EAD7-471F-B3D1-45CD39821633}" type="presParOf" srcId="{90A8B31F-0046-4F9C-B448-FBFD2AC420E5}" destId="{4FDABEED-48CB-491D-9B53-ABB5DE036C00}" srcOrd="1" destOrd="0" presId="urn:microsoft.com/office/officeart/2005/8/layout/chevron2"/>
    <dgm:cxn modelId="{72793219-0C9B-4352-9624-35739545D271}" type="presParOf" srcId="{875B6A83-6E6A-448F-A633-E20CC07D848F}" destId="{9A5C163A-C135-40E9-81C3-54457C537FDD}" srcOrd="3" destOrd="0" presId="urn:microsoft.com/office/officeart/2005/8/layout/chevron2"/>
    <dgm:cxn modelId="{8261B084-B5BA-4677-BC33-B3949E88BA47}" type="presParOf" srcId="{875B6A83-6E6A-448F-A633-E20CC07D848F}" destId="{1DE369F6-DAF8-4386-87EE-05BBC285F56E}" srcOrd="4" destOrd="0" presId="urn:microsoft.com/office/officeart/2005/8/layout/chevron2"/>
    <dgm:cxn modelId="{82CF2B9F-0ABA-45DC-9F6A-38652F9E39CD}" type="presParOf" srcId="{1DE369F6-DAF8-4386-87EE-05BBC285F56E}" destId="{5D32D0E3-307F-410F-8050-A44F6AF98E07}" srcOrd="0" destOrd="0" presId="urn:microsoft.com/office/officeart/2005/8/layout/chevron2"/>
    <dgm:cxn modelId="{7E7FA5B0-0B5E-4720-BB4F-8DCDEBD38D82}" type="presParOf" srcId="{1DE369F6-DAF8-4386-87EE-05BBC285F56E}" destId="{5054E384-A5A9-4CA6-9522-847BB77D6BC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9A4FD2-02C5-4182-8598-40BCBC1B6385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3242F4B9-FE2C-4A34-8FFE-42E6541BC532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pPr algn="l"/>
          <a:r>
            <a:rPr lang="en-US" sz="2600" b="1" dirty="0" smtClean="0"/>
            <a:t>Dari </a:t>
          </a:r>
          <a:r>
            <a:rPr lang="en-US" sz="2600" b="1" dirty="0" err="1" smtClean="0"/>
            <a:t>hasil</a:t>
          </a:r>
          <a:r>
            <a:rPr lang="en-US" sz="2600" b="1" dirty="0" smtClean="0"/>
            <a:t> </a:t>
          </a:r>
          <a:r>
            <a:rPr lang="en-US" sz="2600" b="1" dirty="0" err="1" smtClean="0"/>
            <a:t>analisis</a:t>
          </a:r>
          <a:r>
            <a:rPr lang="en-US" sz="2600" b="1" dirty="0" smtClean="0"/>
            <a:t>, </a:t>
          </a:r>
          <a:r>
            <a:rPr lang="en-US" sz="2600" b="1" dirty="0" err="1" smtClean="0"/>
            <a:t>anda</a:t>
          </a:r>
          <a:r>
            <a:rPr lang="en-US" sz="2600" b="1" dirty="0" smtClean="0"/>
            <a:t> </a:t>
          </a:r>
          <a:r>
            <a:rPr lang="en-US" sz="2600" b="1" dirty="0" err="1" smtClean="0"/>
            <a:t>dapat</a:t>
          </a:r>
          <a:r>
            <a:rPr lang="en-US" sz="2600" b="1" dirty="0" smtClean="0"/>
            <a:t> </a:t>
          </a:r>
          <a:r>
            <a:rPr lang="en-US" sz="2600" b="1" dirty="0" err="1" smtClean="0"/>
            <a:t>merevisi</a:t>
          </a:r>
          <a:r>
            <a:rPr lang="en-US" sz="2600" b="1" dirty="0" smtClean="0"/>
            <a:t> </a:t>
          </a:r>
          <a:r>
            <a:rPr lang="en-US" sz="2600" b="1" dirty="0" err="1" smtClean="0"/>
            <a:t>isi</a:t>
          </a:r>
          <a:r>
            <a:rPr lang="en-US" sz="2600" b="1" dirty="0" smtClean="0"/>
            <a:t> </a:t>
          </a:r>
          <a:r>
            <a:rPr lang="en-US" sz="2600" b="1" dirty="0" err="1" smtClean="0"/>
            <a:t>modul</a:t>
          </a:r>
          <a:r>
            <a:rPr lang="en-US" sz="2600" b="1" dirty="0" smtClean="0"/>
            <a:t> </a:t>
          </a:r>
          <a:r>
            <a:rPr lang="en-US" sz="2600" b="1" dirty="0" err="1" smtClean="0"/>
            <a:t>projek</a:t>
          </a:r>
          <a:r>
            <a:rPr lang="en-US" sz="2600" b="1" dirty="0" smtClean="0"/>
            <a:t>.</a:t>
          </a:r>
          <a:endParaRPr lang="en-US" sz="2600" b="1" dirty="0"/>
        </a:p>
      </dgm:t>
    </dgm:pt>
    <dgm:pt modelId="{CA6F313E-B3D6-4020-8A02-974FF61B8EE7}" type="parTrans" cxnId="{3004179E-D375-41B9-8E1E-DE8E6A2DF982}">
      <dgm:prSet/>
      <dgm:spPr/>
      <dgm:t>
        <a:bodyPr/>
        <a:lstStyle/>
        <a:p>
          <a:endParaRPr lang="en-US"/>
        </a:p>
      </dgm:t>
    </dgm:pt>
    <dgm:pt modelId="{717E7609-5737-44A0-BB96-0FE3451DE679}" type="sibTrans" cxnId="{3004179E-D375-41B9-8E1E-DE8E6A2DF982}">
      <dgm:prSet/>
      <dgm:spPr/>
      <dgm:t>
        <a:bodyPr/>
        <a:lstStyle/>
        <a:p>
          <a:endParaRPr lang="en-US"/>
        </a:p>
      </dgm:t>
    </dgm:pt>
    <dgm:pt modelId="{7CA6BF1D-C300-4A57-850B-E81977F002EE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l"/>
          <a:r>
            <a:rPr lang="en-US" sz="2600" b="1" dirty="0" smtClean="0"/>
            <a:t>Dari </a:t>
          </a:r>
          <a:r>
            <a:rPr lang="en-US" sz="2600" b="1" dirty="0" err="1" smtClean="0"/>
            <a:t>hasil</a:t>
          </a:r>
          <a:r>
            <a:rPr lang="en-US" sz="2600" b="1" dirty="0" smtClean="0"/>
            <a:t> </a:t>
          </a:r>
          <a:r>
            <a:rPr lang="en-US" sz="2600" b="1" dirty="0" err="1" smtClean="0"/>
            <a:t>analisis</a:t>
          </a:r>
          <a:r>
            <a:rPr lang="en-US" sz="2600" b="1" dirty="0" smtClean="0"/>
            <a:t>, </a:t>
          </a:r>
          <a:r>
            <a:rPr lang="en-US" sz="2600" b="1" dirty="0" err="1" smtClean="0"/>
            <a:t>anda</a:t>
          </a:r>
          <a:r>
            <a:rPr lang="en-US" sz="2600" b="1" dirty="0" smtClean="0"/>
            <a:t> </a:t>
          </a:r>
          <a:r>
            <a:rPr lang="en-US" sz="2600" b="1" dirty="0" err="1" smtClean="0"/>
            <a:t>juga</a:t>
          </a:r>
          <a:r>
            <a:rPr lang="en-US" sz="2600" b="1" dirty="0" smtClean="0"/>
            <a:t> </a:t>
          </a:r>
          <a:r>
            <a:rPr lang="en-US" sz="2600" b="1" dirty="0" err="1" smtClean="0"/>
            <a:t>dapat</a:t>
          </a:r>
          <a:r>
            <a:rPr lang="en-US" sz="2600" b="1" dirty="0" smtClean="0"/>
            <a:t> </a:t>
          </a:r>
          <a:r>
            <a:rPr lang="en-US" sz="2600" b="1" dirty="0" err="1" smtClean="0"/>
            <a:t>mengembangkan</a:t>
          </a:r>
          <a:r>
            <a:rPr lang="en-US" sz="2600" b="1" dirty="0" smtClean="0"/>
            <a:t> </a:t>
          </a:r>
          <a:r>
            <a:rPr lang="en-US" sz="2600" b="1" dirty="0" err="1" smtClean="0"/>
            <a:t>modul</a:t>
          </a:r>
          <a:r>
            <a:rPr lang="en-US" sz="2600" b="1" dirty="0" smtClean="0"/>
            <a:t> </a:t>
          </a:r>
          <a:r>
            <a:rPr lang="en-US" sz="2600" b="1" dirty="0" err="1" smtClean="0"/>
            <a:t>projek</a:t>
          </a:r>
          <a:r>
            <a:rPr lang="en-US" sz="2600" b="1" dirty="0" smtClean="0"/>
            <a:t> </a:t>
          </a:r>
          <a:r>
            <a:rPr lang="en-US" sz="2600" b="1" dirty="0" err="1" smtClean="0"/>
            <a:t>baru</a:t>
          </a:r>
          <a:r>
            <a:rPr lang="en-US" sz="2600" b="1" dirty="0" smtClean="0"/>
            <a:t>.</a:t>
          </a:r>
          <a:endParaRPr lang="en-US" sz="2600" b="1" dirty="0"/>
        </a:p>
      </dgm:t>
    </dgm:pt>
    <dgm:pt modelId="{7E0DD26B-99BC-45B3-A315-43239DB056BA}" type="parTrans" cxnId="{C78B69ED-E75B-4909-9140-80191FFEA578}">
      <dgm:prSet/>
      <dgm:spPr/>
      <dgm:t>
        <a:bodyPr/>
        <a:lstStyle/>
        <a:p>
          <a:endParaRPr lang="en-US"/>
        </a:p>
      </dgm:t>
    </dgm:pt>
    <dgm:pt modelId="{5C24838B-7904-4AED-AFE5-5AF56EDA5948}" type="sibTrans" cxnId="{C78B69ED-E75B-4909-9140-80191FFEA578}">
      <dgm:prSet/>
      <dgm:spPr/>
      <dgm:t>
        <a:bodyPr/>
        <a:lstStyle/>
        <a:p>
          <a:endParaRPr lang="en-US"/>
        </a:p>
      </dgm:t>
    </dgm:pt>
    <dgm:pt modelId="{41C240C1-0F24-4BF0-8E33-C07D3691542A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pPr algn="l"/>
          <a:r>
            <a:rPr lang="en-US" sz="2600" b="1" dirty="0" err="1" smtClean="0"/>
            <a:t>Revisi</a:t>
          </a:r>
          <a:r>
            <a:rPr lang="en-US" sz="2600" b="1" dirty="0" smtClean="0"/>
            <a:t> </a:t>
          </a:r>
          <a:r>
            <a:rPr lang="en-US" sz="2600" b="1" dirty="0" err="1" smtClean="0"/>
            <a:t>modul</a:t>
          </a:r>
          <a:r>
            <a:rPr lang="en-US" sz="2600" b="1" dirty="0" smtClean="0"/>
            <a:t> </a:t>
          </a:r>
          <a:r>
            <a:rPr lang="en-US" sz="2600" b="1" dirty="0" err="1" smtClean="0"/>
            <a:t>projek</a:t>
          </a:r>
          <a:r>
            <a:rPr lang="en-US" sz="2600" b="1" dirty="0" smtClean="0"/>
            <a:t> </a:t>
          </a:r>
          <a:r>
            <a:rPr lang="en-US" sz="2600" b="1" dirty="0" err="1" smtClean="0"/>
            <a:t>atau</a:t>
          </a:r>
          <a:r>
            <a:rPr lang="en-US" sz="2600" b="1" dirty="0" smtClean="0"/>
            <a:t> </a:t>
          </a:r>
          <a:r>
            <a:rPr lang="en-US" sz="2600" b="1" dirty="0" err="1" smtClean="0"/>
            <a:t>pengembangan</a:t>
          </a:r>
          <a:r>
            <a:rPr lang="en-US" sz="2600" b="1" dirty="0" smtClean="0"/>
            <a:t> </a:t>
          </a:r>
          <a:r>
            <a:rPr lang="en-US" sz="2600" b="1" dirty="0" err="1" smtClean="0"/>
            <a:t>modul</a:t>
          </a:r>
          <a:r>
            <a:rPr lang="en-US" sz="2600" b="1" dirty="0" smtClean="0"/>
            <a:t> </a:t>
          </a:r>
          <a:r>
            <a:rPr lang="en-US" sz="2600" b="1" dirty="0" err="1" smtClean="0"/>
            <a:t>projek</a:t>
          </a:r>
          <a:r>
            <a:rPr lang="en-US" sz="2600" b="1" dirty="0" smtClean="0"/>
            <a:t> yang </a:t>
          </a:r>
          <a:r>
            <a:rPr lang="en-US" sz="2600" b="1" dirty="0" err="1" smtClean="0"/>
            <a:t>baru</a:t>
          </a:r>
          <a:r>
            <a:rPr lang="en-US" sz="2600" b="1" dirty="0" smtClean="0"/>
            <a:t> </a:t>
          </a:r>
          <a:r>
            <a:rPr lang="en-US" sz="2600" b="1" dirty="0" err="1" smtClean="0"/>
            <a:t>tetap</a:t>
          </a:r>
          <a:r>
            <a:rPr lang="en-US" sz="2600" b="1" dirty="0" smtClean="0"/>
            <a:t> </a:t>
          </a:r>
          <a:r>
            <a:rPr lang="en-US" sz="2600" b="1" dirty="0" err="1" smtClean="0"/>
            <a:t>mengacu</a:t>
          </a:r>
          <a:r>
            <a:rPr lang="en-US" sz="2600" b="1" dirty="0" smtClean="0"/>
            <a:t> </a:t>
          </a:r>
          <a:r>
            <a:rPr lang="en-US" sz="2600" b="1" dirty="0" err="1" smtClean="0"/>
            <a:t>pada</a:t>
          </a:r>
          <a:r>
            <a:rPr lang="en-US" sz="2600" b="1" dirty="0" smtClean="0"/>
            <a:t> </a:t>
          </a:r>
          <a:r>
            <a:rPr lang="en-US" sz="2600" b="1" dirty="0" err="1" smtClean="0"/>
            <a:t>tema</a:t>
          </a:r>
          <a:r>
            <a:rPr lang="en-US" sz="2600" b="1" dirty="0" smtClean="0"/>
            <a:t> yang </a:t>
          </a:r>
          <a:r>
            <a:rPr lang="en-US" sz="2600" b="1" dirty="0" err="1" smtClean="0"/>
            <a:t>telah</a:t>
          </a:r>
          <a:r>
            <a:rPr lang="en-US" sz="2600" b="1" dirty="0" smtClean="0"/>
            <a:t> </a:t>
          </a:r>
          <a:r>
            <a:rPr lang="en-US" sz="2600" b="1" dirty="0" err="1" smtClean="0"/>
            <a:t>ditentukan</a:t>
          </a:r>
          <a:r>
            <a:rPr lang="en-US" sz="2600" b="1" dirty="0" smtClean="0"/>
            <a:t>.</a:t>
          </a:r>
          <a:endParaRPr lang="en-US" sz="2600" b="1" dirty="0"/>
        </a:p>
      </dgm:t>
    </dgm:pt>
    <dgm:pt modelId="{41D06A45-F8A5-4BA2-840E-C15034B76178}" type="parTrans" cxnId="{83FC455A-AB22-4527-B571-032430E41C82}">
      <dgm:prSet/>
      <dgm:spPr/>
      <dgm:t>
        <a:bodyPr/>
        <a:lstStyle/>
        <a:p>
          <a:endParaRPr lang="en-US"/>
        </a:p>
      </dgm:t>
    </dgm:pt>
    <dgm:pt modelId="{CB6322ED-6D8E-4903-A676-2EA8B763F6DD}" type="sibTrans" cxnId="{83FC455A-AB22-4527-B571-032430E41C82}">
      <dgm:prSet/>
      <dgm:spPr/>
      <dgm:t>
        <a:bodyPr/>
        <a:lstStyle/>
        <a:p>
          <a:endParaRPr lang="en-US"/>
        </a:p>
      </dgm:t>
    </dgm:pt>
    <dgm:pt modelId="{DDEFB8DA-DB18-421B-B8B6-A56B890C4D51}" type="pres">
      <dgm:prSet presAssocID="{BF9A4FD2-02C5-4182-8598-40BCBC1B6385}" presName="linearFlow" presStyleCnt="0">
        <dgm:presLayoutVars>
          <dgm:dir/>
          <dgm:resizeHandles val="exact"/>
        </dgm:presLayoutVars>
      </dgm:prSet>
      <dgm:spPr/>
    </dgm:pt>
    <dgm:pt modelId="{0CB36ABF-F069-404F-BFF5-BA5993634CD3}" type="pres">
      <dgm:prSet presAssocID="{3242F4B9-FE2C-4A34-8FFE-42E6541BC532}" presName="composite" presStyleCnt="0"/>
      <dgm:spPr/>
    </dgm:pt>
    <dgm:pt modelId="{FDA4EE19-D674-4251-B927-064B9AEB62F0}" type="pres">
      <dgm:prSet presAssocID="{3242F4B9-FE2C-4A34-8FFE-42E6541BC532}" presName="imgShp" presStyleLbl="fgImgPlace1" presStyleIdx="0" presStyleCnt="3"/>
      <dgm:spPr/>
    </dgm:pt>
    <dgm:pt modelId="{07A30E82-49A6-49B7-B2C2-E9C9C5CB9EA9}" type="pres">
      <dgm:prSet presAssocID="{3242F4B9-FE2C-4A34-8FFE-42E6541BC532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948EED-6CEB-4F48-A990-E20E59BE0BDF}" type="pres">
      <dgm:prSet presAssocID="{717E7609-5737-44A0-BB96-0FE3451DE679}" presName="spacing" presStyleCnt="0"/>
      <dgm:spPr/>
    </dgm:pt>
    <dgm:pt modelId="{A9CA105A-D0E0-42FF-88CE-70F0812CBC43}" type="pres">
      <dgm:prSet presAssocID="{7CA6BF1D-C300-4A57-850B-E81977F002EE}" presName="composite" presStyleCnt="0"/>
      <dgm:spPr/>
    </dgm:pt>
    <dgm:pt modelId="{E504D7A1-17D0-495E-A89F-F9CF9CA1C520}" type="pres">
      <dgm:prSet presAssocID="{7CA6BF1D-C300-4A57-850B-E81977F002EE}" presName="imgShp" presStyleLbl="fgImgPlace1" presStyleIdx="1" presStyleCnt="3"/>
      <dgm:spPr/>
    </dgm:pt>
    <dgm:pt modelId="{710C4DD4-BFFF-48F4-B999-50CA7F45F3F0}" type="pres">
      <dgm:prSet presAssocID="{7CA6BF1D-C300-4A57-850B-E81977F002EE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AA3C21-2F2A-4DAA-A116-509953810E93}" type="pres">
      <dgm:prSet presAssocID="{5C24838B-7904-4AED-AFE5-5AF56EDA5948}" presName="spacing" presStyleCnt="0"/>
      <dgm:spPr/>
    </dgm:pt>
    <dgm:pt modelId="{E07D71BF-8320-43FD-9F0C-A4CE51B48A28}" type="pres">
      <dgm:prSet presAssocID="{41C240C1-0F24-4BF0-8E33-C07D3691542A}" presName="composite" presStyleCnt="0"/>
      <dgm:spPr/>
    </dgm:pt>
    <dgm:pt modelId="{1D600D22-DD2C-4E59-AC09-4698CF5B9C7A}" type="pres">
      <dgm:prSet presAssocID="{41C240C1-0F24-4BF0-8E33-C07D3691542A}" presName="imgShp" presStyleLbl="fgImgPlace1" presStyleIdx="2" presStyleCnt="3"/>
      <dgm:spPr/>
    </dgm:pt>
    <dgm:pt modelId="{18687F48-6AEE-4476-AA2C-16AFB486884D}" type="pres">
      <dgm:prSet presAssocID="{41C240C1-0F24-4BF0-8E33-C07D3691542A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580114-54E5-4D88-BE74-E6473837D1B9}" type="presOf" srcId="{BF9A4FD2-02C5-4182-8598-40BCBC1B6385}" destId="{DDEFB8DA-DB18-421B-B8B6-A56B890C4D51}" srcOrd="0" destOrd="0" presId="urn:microsoft.com/office/officeart/2005/8/layout/vList3"/>
    <dgm:cxn modelId="{3004179E-D375-41B9-8E1E-DE8E6A2DF982}" srcId="{BF9A4FD2-02C5-4182-8598-40BCBC1B6385}" destId="{3242F4B9-FE2C-4A34-8FFE-42E6541BC532}" srcOrd="0" destOrd="0" parTransId="{CA6F313E-B3D6-4020-8A02-974FF61B8EE7}" sibTransId="{717E7609-5737-44A0-BB96-0FE3451DE679}"/>
    <dgm:cxn modelId="{9AED2597-2332-4592-862F-82AE7C559D3F}" type="presOf" srcId="{7CA6BF1D-C300-4A57-850B-E81977F002EE}" destId="{710C4DD4-BFFF-48F4-B999-50CA7F45F3F0}" srcOrd="0" destOrd="0" presId="urn:microsoft.com/office/officeart/2005/8/layout/vList3"/>
    <dgm:cxn modelId="{C78B69ED-E75B-4909-9140-80191FFEA578}" srcId="{BF9A4FD2-02C5-4182-8598-40BCBC1B6385}" destId="{7CA6BF1D-C300-4A57-850B-E81977F002EE}" srcOrd="1" destOrd="0" parTransId="{7E0DD26B-99BC-45B3-A315-43239DB056BA}" sibTransId="{5C24838B-7904-4AED-AFE5-5AF56EDA5948}"/>
    <dgm:cxn modelId="{83FC455A-AB22-4527-B571-032430E41C82}" srcId="{BF9A4FD2-02C5-4182-8598-40BCBC1B6385}" destId="{41C240C1-0F24-4BF0-8E33-C07D3691542A}" srcOrd="2" destOrd="0" parTransId="{41D06A45-F8A5-4BA2-840E-C15034B76178}" sibTransId="{CB6322ED-6D8E-4903-A676-2EA8B763F6DD}"/>
    <dgm:cxn modelId="{24976EA1-DD7D-469B-A25D-3327A055E3F0}" type="presOf" srcId="{41C240C1-0F24-4BF0-8E33-C07D3691542A}" destId="{18687F48-6AEE-4476-AA2C-16AFB486884D}" srcOrd="0" destOrd="0" presId="urn:microsoft.com/office/officeart/2005/8/layout/vList3"/>
    <dgm:cxn modelId="{2CB560CE-CDE9-452A-9AC3-A7A82DEA32F5}" type="presOf" srcId="{3242F4B9-FE2C-4A34-8FFE-42E6541BC532}" destId="{07A30E82-49A6-49B7-B2C2-E9C9C5CB9EA9}" srcOrd="0" destOrd="0" presId="urn:microsoft.com/office/officeart/2005/8/layout/vList3"/>
    <dgm:cxn modelId="{BB06BAE2-74A2-4E81-8EDC-399CE943365F}" type="presParOf" srcId="{DDEFB8DA-DB18-421B-B8B6-A56B890C4D51}" destId="{0CB36ABF-F069-404F-BFF5-BA5993634CD3}" srcOrd="0" destOrd="0" presId="urn:microsoft.com/office/officeart/2005/8/layout/vList3"/>
    <dgm:cxn modelId="{1FC57A7B-933C-4035-813D-AD4B247834D4}" type="presParOf" srcId="{0CB36ABF-F069-404F-BFF5-BA5993634CD3}" destId="{FDA4EE19-D674-4251-B927-064B9AEB62F0}" srcOrd="0" destOrd="0" presId="urn:microsoft.com/office/officeart/2005/8/layout/vList3"/>
    <dgm:cxn modelId="{FFE2DE04-6D00-4A21-AF60-67FC283189D2}" type="presParOf" srcId="{0CB36ABF-F069-404F-BFF5-BA5993634CD3}" destId="{07A30E82-49A6-49B7-B2C2-E9C9C5CB9EA9}" srcOrd="1" destOrd="0" presId="urn:microsoft.com/office/officeart/2005/8/layout/vList3"/>
    <dgm:cxn modelId="{BE963118-AF1D-45AE-B069-4B48D6C7DA08}" type="presParOf" srcId="{DDEFB8DA-DB18-421B-B8B6-A56B890C4D51}" destId="{AB948EED-6CEB-4F48-A990-E20E59BE0BDF}" srcOrd="1" destOrd="0" presId="urn:microsoft.com/office/officeart/2005/8/layout/vList3"/>
    <dgm:cxn modelId="{C512E6AA-916A-415A-B760-459C91E48AC6}" type="presParOf" srcId="{DDEFB8DA-DB18-421B-B8B6-A56B890C4D51}" destId="{A9CA105A-D0E0-42FF-88CE-70F0812CBC43}" srcOrd="2" destOrd="0" presId="urn:microsoft.com/office/officeart/2005/8/layout/vList3"/>
    <dgm:cxn modelId="{0E7647B4-97EA-4F74-94C8-6641CF10C417}" type="presParOf" srcId="{A9CA105A-D0E0-42FF-88CE-70F0812CBC43}" destId="{E504D7A1-17D0-495E-A89F-F9CF9CA1C520}" srcOrd="0" destOrd="0" presId="urn:microsoft.com/office/officeart/2005/8/layout/vList3"/>
    <dgm:cxn modelId="{D9F3496C-5ADB-4A0F-9CDE-667F90811CD4}" type="presParOf" srcId="{A9CA105A-D0E0-42FF-88CE-70F0812CBC43}" destId="{710C4DD4-BFFF-48F4-B999-50CA7F45F3F0}" srcOrd="1" destOrd="0" presId="urn:microsoft.com/office/officeart/2005/8/layout/vList3"/>
    <dgm:cxn modelId="{8D67ADBD-38B7-4E03-9CEE-261CE4DB7065}" type="presParOf" srcId="{DDEFB8DA-DB18-421B-B8B6-A56B890C4D51}" destId="{8EAA3C21-2F2A-4DAA-A116-509953810E93}" srcOrd="3" destOrd="0" presId="urn:microsoft.com/office/officeart/2005/8/layout/vList3"/>
    <dgm:cxn modelId="{493D3FEB-7129-4DB1-B54A-BB850CEE4991}" type="presParOf" srcId="{DDEFB8DA-DB18-421B-B8B6-A56B890C4D51}" destId="{E07D71BF-8320-43FD-9F0C-A4CE51B48A28}" srcOrd="4" destOrd="0" presId="urn:microsoft.com/office/officeart/2005/8/layout/vList3"/>
    <dgm:cxn modelId="{F88E42F0-871C-4A23-80A6-E4C9F934C7FB}" type="presParOf" srcId="{E07D71BF-8320-43FD-9F0C-A4CE51B48A28}" destId="{1D600D22-DD2C-4E59-AC09-4698CF5B9C7A}" srcOrd="0" destOrd="0" presId="urn:microsoft.com/office/officeart/2005/8/layout/vList3"/>
    <dgm:cxn modelId="{2D841355-CDEC-4CDC-AF40-9CF63C31BEE3}" type="presParOf" srcId="{E07D71BF-8320-43FD-9F0C-A4CE51B48A28}" destId="{18687F48-6AEE-4476-AA2C-16AFB486884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60C55F-4B98-48BF-9477-2B7F5B3DF1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D258BC-E5E7-4C23-B546-E7E4E4DE43FE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11C0C594-42F6-4F78-B29B-1A3A103B8A56}" type="parTrans" cxnId="{59AD4FDA-44CA-4512-9D6C-B35210825D45}">
      <dgm:prSet/>
      <dgm:spPr/>
      <dgm:t>
        <a:bodyPr/>
        <a:lstStyle/>
        <a:p>
          <a:endParaRPr lang="en-US"/>
        </a:p>
      </dgm:t>
    </dgm:pt>
    <dgm:pt modelId="{993AEA64-22E0-4C0E-9302-E7651FE647B4}" type="sibTrans" cxnId="{59AD4FDA-44CA-4512-9D6C-B35210825D45}">
      <dgm:prSet/>
      <dgm:spPr/>
      <dgm:t>
        <a:bodyPr/>
        <a:lstStyle/>
        <a:p>
          <a:endParaRPr lang="en-US"/>
        </a:p>
      </dgm:t>
    </dgm:pt>
    <dgm:pt modelId="{A399EB5C-0421-4F48-AAA4-BA20D0A4812B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Gaya </a:t>
          </a:r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Hidup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Berkelanjutan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;</a:t>
          </a:r>
          <a:endParaRPr lang="en-US" dirty="0"/>
        </a:p>
      </dgm:t>
    </dgm:pt>
    <dgm:pt modelId="{B6C8D236-6E28-470B-A709-EBAD67A98349}" type="parTrans" cxnId="{4972FA8A-D8BC-4264-86B8-ADAF94774CD4}">
      <dgm:prSet/>
      <dgm:spPr/>
      <dgm:t>
        <a:bodyPr/>
        <a:lstStyle/>
        <a:p>
          <a:endParaRPr lang="en-US"/>
        </a:p>
      </dgm:t>
    </dgm:pt>
    <dgm:pt modelId="{0F7548E5-C54C-405D-9AB6-760AB89996BA}" type="sibTrans" cxnId="{4972FA8A-D8BC-4264-86B8-ADAF94774CD4}">
      <dgm:prSet/>
      <dgm:spPr/>
      <dgm:t>
        <a:bodyPr/>
        <a:lstStyle/>
        <a:p>
          <a:endParaRPr lang="en-US"/>
        </a:p>
      </dgm:t>
    </dgm:pt>
    <dgm:pt modelId="{E165025B-B77F-4368-9A4A-E5C62683B4C8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Kearifan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b="1" noProof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lokal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;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F3B0D8A1-12A7-4942-9454-519F3ACEC355}" type="parTrans" cxnId="{10F0B35D-3986-46C0-9DB7-9AEB55F9EEAB}">
      <dgm:prSet/>
      <dgm:spPr/>
      <dgm:t>
        <a:bodyPr/>
        <a:lstStyle/>
        <a:p>
          <a:endParaRPr lang="en-US"/>
        </a:p>
      </dgm:t>
    </dgm:pt>
    <dgm:pt modelId="{72537FA0-82EB-4474-8E8F-1A98DCFFA6E3}" type="sibTrans" cxnId="{10F0B35D-3986-46C0-9DB7-9AEB55F9EEAB}">
      <dgm:prSet/>
      <dgm:spPr/>
      <dgm:t>
        <a:bodyPr/>
        <a:lstStyle/>
        <a:p>
          <a:endParaRPr lang="en-US"/>
        </a:p>
      </dgm:t>
    </dgm:pt>
    <dgm:pt modelId="{F82FB9F6-6D54-4B25-978A-82556C958C00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Bhinneka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Tunggal </a:t>
          </a:r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Ika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8CADBFA4-6E92-46F0-9476-B0C73DC379AB}" type="parTrans" cxnId="{3C1AB969-8F31-4301-AECA-AE84E424E41C}">
      <dgm:prSet/>
      <dgm:spPr/>
      <dgm:t>
        <a:bodyPr/>
        <a:lstStyle/>
        <a:p>
          <a:endParaRPr lang="en-US"/>
        </a:p>
      </dgm:t>
    </dgm:pt>
    <dgm:pt modelId="{D6B202E9-7F42-4740-A8E3-ADD38DF31CE1}" type="sibTrans" cxnId="{3C1AB969-8F31-4301-AECA-AE84E424E41C}">
      <dgm:prSet/>
      <dgm:spPr/>
      <dgm:t>
        <a:bodyPr/>
        <a:lstStyle/>
        <a:p>
          <a:endParaRPr lang="en-US"/>
        </a:p>
      </dgm:t>
    </dgm:pt>
    <dgm:pt modelId="{EAC1274B-C39A-4267-99DC-7556AE2DF0E4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Bangunlah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Jiwa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dan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Raganya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DD8FC500-42DC-41C5-873A-EF3189A07448}" type="parTrans" cxnId="{C40CA2F3-844B-45F0-9C59-D7E70D092D3B}">
      <dgm:prSet/>
      <dgm:spPr/>
      <dgm:t>
        <a:bodyPr/>
        <a:lstStyle/>
        <a:p>
          <a:endParaRPr lang="en-US"/>
        </a:p>
      </dgm:t>
    </dgm:pt>
    <dgm:pt modelId="{A08F7921-F74F-4D54-B0B8-4638B2031930}" type="sibTrans" cxnId="{C40CA2F3-844B-45F0-9C59-D7E70D092D3B}">
      <dgm:prSet/>
      <dgm:spPr/>
      <dgm:t>
        <a:bodyPr/>
        <a:lstStyle/>
        <a:p>
          <a:endParaRPr lang="en-US"/>
        </a:p>
      </dgm:t>
    </dgm:pt>
    <dgm:pt modelId="{A7013AD2-412C-4E94-B79D-DEB7D613CD41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Suara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Demokrasi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AF5F4332-8065-4203-8B76-38CC751D8242}" type="parTrans" cxnId="{AC071226-695C-4739-9F2B-3B759696B670}">
      <dgm:prSet/>
      <dgm:spPr/>
      <dgm:t>
        <a:bodyPr/>
        <a:lstStyle/>
        <a:p>
          <a:endParaRPr lang="en-US"/>
        </a:p>
      </dgm:t>
    </dgm:pt>
    <dgm:pt modelId="{9A4386A9-AE43-4D5A-8F69-4BDF8261AC8D}" type="sibTrans" cxnId="{AC071226-695C-4739-9F2B-3B759696B670}">
      <dgm:prSet/>
      <dgm:spPr/>
      <dgm:t>
        <a:bodyPr/>
        <a:lstStyle/>
        <a:p>
          <a:endParaRPr lang="en-US"/>
        </a:p>
      </dgm:t>
    </dgm:pt>
    <dgm:pt modelId="{07F9485E-701C-4A80-8641-48F37DCEB8FC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Berekayasa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dan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Berteknologi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untuk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Membanguan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NKRI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F38F0450-F30C-4433-8189-039DBD05E2EC}" type="parTrans" cxnId="{694D0CDD-5FCE-432B-9A72-85113B2FF4C4}">
      <dgm:prSet/>
      <dgm:spPr/>
      <dgm:t>
        <a:bodyPr/>
        <a:lstStyle/>
        <a:p>
          <a:endParaRPr lang="en-US"/>
        </a:p>
      </dgm:t>
    </dgm:pt>
    <dgm:pt modelId="{A7BCDAE2-5118-475F-ACA2-584E7D0E0BEA}" type="sibTrans" cxnId="{694D0CDD-5FCE-432B-9A72-85113B2FF4C4}">
      <dgm:prSet/>
      <dgm:spPr/>
      <dgm:t>
        <a:bodyPr/>
        <a:lstStyle/>
        <a:p>
          <a:endParaRPr lang="en-US"/>
        </a:p>
      </dgm:t>
    </dgm:pt>
    <dgm:pt modelId="{98DA83ED-772A-4A8D-A8F3-E86B0B18CA8A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Kewirausahaan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187835E5-5B88-49B3-8F50-FC12FE2291AA}" type="parTrans" cxnId="{75C90BB1-8556-46AC-BDB0-BF6F8E2A8893}">
      <dgm:prSet/>
      <dgm:spPr/>
      <dgm:t>
        <a:bodyPr/>
        <a:lstStyle/>
        <a:p>
          <a:endParaRPr lang="en-US"/>
        </a:p>
      </dgm:t>
    </dgm:pt>
    <dgm:pt modelId="{0A262CE8-7440-40C7-BBEB-BDDF6A64CCDE}" type="sibTrans" cxnId="{75C90BB1-8556-46AC-BDB0-BF6F8E2A8893}">
      <dgm:prSet/>
      <dgm:spPr/>
      <dgm:t>
        <a:bodyPr/>
        <a:lstStyle/>
        <a:p>
          <a:endParaRPr lang="en-US"/>
        </a:p>
      </dgm:t>
    </dgm:pt>
    <dgm:pt modelId="{FD4FB876-A54B-48A3-AC33-958A090F2337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Kebekerjaan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75B89B4F-0794-4850-8CE7-DE7EA6AED49C}" type="parTrans" cxnId="{3D5F4EA5-EF09-43EB-8EBC-D9D693CA4A88}">
      <dgm:prSet/>
      <dgm:spPr/>
      <dgm:t>
        <a:bodyPr/>
        <a:lstStyle/>
        <a:p>
          <a:endParaRPr lang="en-US"/>
        </a:p>
      </dgm:t>
    </dgm:pt>
    <dgm:pt modelId="{E470F8EC-4A16-4556-A7B5-1B307588CA77}" type="sibTrans" cxnId="{3D5F4EA5-EF09-43EB-8EBC-D9D693CA4A88}">
      <dgm:prSet/>
      <dgm:spPr/>
      <dgm:t>
        <a:bodyPr/>
        <a:lstStyle/>
        <a:p>
          <a:endParaRPr lang="en-US"/>
        </a:p>
      </dgm:t>
    </dgm:pt>
    <dgm:pt modelId="{6EA9E7B4-C5DC-48CF-A7F6-A8EFEE040BD8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Budaya</a:t>
          </a:r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b="1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Kerja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1A89F458-335A-4B7B-9AF0-8553D49D1EAA}" type="parTrans" cxnId="{5122648A-8649-4E12-99F1-98AD48AF1515}">
      <dgm:prSet/>
      <dgm:spPr/>
      <dgm:t>
        <a:bodyPr/>
        <a:lstStyle/>
        <a:p>
          <a:endParaRPr lang="en-US"/>
        </a:p>
      </dgm:t>
    </dgm:pt>
    <dgm:pt modelId="{51B39C15-3BFD-47B0-8CAF-93CF976EB4BB}" type="sibTrans" cxnId="{5122648A-8649-4E12-99F1-98AD48AF1515}">
      <dgm:prSet/>
      <dgm:spPr/>
      <dgm:t>
        <a:bodyPr/>
        <a:lstStyle/>
        <a:p>
          <a:endParaRPr lang="en-US"/>
        </a:p>
      </dgm:t>
    </dgm:pt>
    <dgm:pt modelId="{94199520-FDD8-460C-A535-1BBF3A06D48E}">
      <dgm:prSet/>
      <dgm:spPr>
        <a:solidFill>
          <a:srgbClr val="7030A0"/>
        </a:solidFill>
      </dgm:spPr>
      <dgm:t>
        <a:bodyPr/>
        <a:lstStyle/>
        <a:p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2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1039857D-62EC-4E74-87B1-81BAC7B85628}" type="parTrans" cxnId="{0C9FE9AA-998C-47FC-9B1C-4E707A3293C3}">
      <dgm:prSet/>
      <dgm:spPr/>
      <dgm:t>
        <a:bodyPr/>
        <a:lstStyle/>
        <a:p>
          <a:endParaRPr lang="en-US"/>
        </a:p>
      </dgm:t>
    </dgm:pt>
    <dgm:pt modelId="{027F3CB1-73F9-44F5-9342-A8D145B79A1D}" type="sibTrans" cxnId="{0C9FE9AA-998C-47FC-9B1C-4E707A3293C3}">
      <dgm:prSet/>
      <dgm:spPr/>
      <dgm:t>
        <a:bodyPr/>
        <a:lstStyle/>
        <a:p>
          <a:endParaRPr lang="en-US"/>
        </a:p>
      </dgm:t>
    </dgm:pt>
    <dgm:pt modelId="{D054B9DF-0D23-4A5E-9CB7-BA9A2573EFB0}">
      <dgm:prSet/>
      <dgm:spPr>
        <a:solidFill>
          <a:srgbClr val="7030A0"/>
        </a:solidFill>
      </dgm:spPr>
      <dgm:t>
        <a:bodyPr/>
        <a:lstStyle/>
        <a:p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3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789C5CDF-BBD5-46F5-8151-7AE1387311B4}" type="parTrans" cxnId="{7FA5DA3E-E089-40D3-884E-60C1C036978F}">
      <dgm:prSet/>
      <dgm:spPr/>
      <dgm:t>
        <a:bodyPr/>
        <a:lstStyle/>
        <a:p>
          <a:endParaRPr lang="en-US"/>
        </a:p>
      </dgm:t>
    </dgm:pt>
    <dgm:pt modelId="{AE8C4E0C-B42F-4F6A-95EB-1B06D7144824}" type="sibTrans" cxnId="{7FA5DA3E-E089-40D3-884E-60C1C036978F}">
      <dgm:prSet/>
      <dgm:spPr/>
      <dgm:t>
        <a:bodyPr/>
        <a:lstStyle/>
        <a:p>
          <a:endParaRPr lang="en-US"/>
        </a:p>
      </dgm:t>
    </dgm:pt>
    <dgm:pt modelId="{AE5C7BA9-EB26-447B-AFF5-E564D967933B}">
      <dgm:prSet/>
      <dgm:spPr>
        <a:solidFill>
          <a:srgbClr val="7030A0"/>
        </a:solidFill>
      </dgm:spPr>
      <dgm:t>
        <a:bodyPr/>
        <a:lstStyle/>
        <a:p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4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B867D927-C021-46D4-9025-F96A914C91F8}" type="parTrans" cxnId="{BC209418-B85D-476B-97B8-D70A06DA4038}">
      <dgm:prSet/>
      <dgm:spPr/>
      <dgm:t>
        <a:bodyPr/>
        <a:lstStyle/>
        <a:p>
          <a:endParaRPr lang="en-US"/>
        </a:p>
      </dgm:t>
    </dgm:pt>
    <dgm:pt modelId="{1187FFF6-B05E-484D-9871-FFBAEF4A2B32}" type="sibTrans" cxnId="{BC209418-B85D-476B-97B8-D70A06DA4038}">
      <dgm:prSet/>
      <dgm:spPr/>
      <dgm:t>
        <a:bodyPr/>
        <a:lstStyle/>
        <a:p>
          <a:endParaRPr lang="en-US"/>
        </a:p>
      </dgm:t>
    </dgm:pt>
    <dgm:pt modelId="{ECE1EA43-5C63-4DCD-97BF-E08F884BC6D8}">
      <dgm:prSet/>
      <dgm:spPr>
        <a:solidFill>
          <a:srgbClr val="7030A0"/>
        </a:solidFill>
      </dgm:spPr>
      <dgm:t>
        <a:bodyPr/>
        <a:lstStyle/>
        <a:p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5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F384FD8D-590B-43F3-BD3E-F608A1F71FC1}" type="parTrans" cxnId="{72746B9E-C3E9-4DB0-8C30-5E8E51DE5D94}">
      <dgm:prSet/>
      <dgm:spPr/>
      <dgm:t>
        <a:bodyPr/>
        <a:lstStyle/>
        <a:p>
          <a:endParaRPr lang="en-US"/>
        </a:p>
      </dgm:t>
    </dgm:pt>
    <dgm:pt modelId="{7DB395C1-C3B2-4B81-A39E-082CD8F787D9}" type="sibTrans" cxnId="{72746B9E-C3E9-4DB0-8C30-5E8E51DE5D94}">
      <dgm:prSet/>
      <dgm:spPr/>
      <dgm:t>
        <a:bodyPr/>
        <a:lstStyle/>
        <a:p>
          <a:endParaRPr lang="en-US"/>
        </a:p>
      </dgm:t>
    </dgm:pt>
    <dgm:pt modelId="{4314EBB8-1B5E-459A-A3F7-6FCFCBBDEB4E}">
      <dgm:prSet/>
      <dgm:spPr>
        <a:solidFill>
          <a:srgbClr val="7030A0"/>
        </a:solidFill>
      </dgm:spPr>
      <dgm:t>
        <a:bodyPr/>
        <a:lstStyle/>
        <a:p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6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35EE8C8D-C4EB-4DAF-B5B9-9B7FBBCE8322}" type="parTrans" cxnId="{893E345E-27BF-4D43-95AE-9C204CFD4948}">
      <dgm:prSet/>
      <dgm:spPr/>
      <dgm:t>
        <a:bodyPr/>
        <a:lstStyle/>
        <a:p>
          <a:endParaRPr lang="en-US"/>
        </a:p>
      </dgm:t>
    </dgm:pt>
    <dgm:pt modelId="{CC9F64B0-D3B9-4D56-8E95-4BE479B1F45A}" type="sibTrans" cxnId="{893E345E-27BF-4D43-95AE-9C204CFD4948}">
      <dgm:prSet/>
      <dgm:spPr/>
      <dgm:t>
        <a:bodyPr/>
        <a:lstStyle/>
        <a:p>
          <a:endParaRPr lang="en-US"/>
        </a:p>
      </dgm:t>
    </dgm:pt>
    <dgm:pt modelId="{42FE2508-6E7F-44AB-AD15-034551A2601B}">
      <dgm:prSet/>
      <dgm:spPr>
        <a:solidFill>
          <a:srgbClr val="7030A0"/>
        </a:solidFill>
      </dgm:spPr>
      <dgm:t>
        <a:bodyPr/>
        <a:lstStyle/>
        <a:p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7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0823B9A7-120F-42E8-8CCE-9B9B61EEDB7C}" type="parTrans" cxnId="{76EE24D6-A565-4FFF-B7EC-762B7A0D5D6D}">
      <dgm:prSet/>
      <dgm:spPr/>
      <dgm:t>
        <a:bodyPr/>
        <a:lstStyle/>
        <a:p>
          <a:endParaRPr lang="en-US"/>
        </a:p>
      </dgm:t>
    </dgm:pt>
    <dgm:pt modelId="{BCD37C79-85C9-4F5A-8C26-2DDA7F947EC4}" type="sibTrans" cxnId="{76EE24D6-A565-4FFF-B7EC-762B7A0D5D6D}">
      <dgm:prSet/>
      <dgm:spPr/>
      <dgm:t>
        <a:bodyPr/>
        <a:lstStyle/>
        <a:p>
          <a:endParaRPr lang="en-US"/>
        </a:p>
      </dgm:t>
    </dgm:pt>
    <dgm:pt modelId="{F1239F49-095E-44EF-B1AE-A6758722B65B}">
      <dgm:prSet/>
      <dgm:spPr>
        <a:solidFill>
          <a:srgbClr val="7030A0"/>
        </a:solidFill>
      </dgm:spPr>
      <dgm:t>
        <a:bodyPr/>
        <a:lstStyle/>
        <a:p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8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D0FA5B86-200F-4C5A-9175-C3672BE9AEC6}" type="parTrans" cxnId="{BC743FEB-8DFC-49B2-B9AD-BD5E3D032C61}">
      <dgm:prSet/>
      <dgm:spPr/>
      <dgm:t>
        <a:bodyPr/>
        <a:lstStyle/>
        <a:p>
          <a:endParaRPr lang="en-US"/>
        </a:p>
      </dgm:t>
    </dgm:pt>
    <dgm:pt modelId="{37D141DC-B1BD-480F-A7E3-B94B2172B91B}" type="sibTrans" cxnId="{BC743FEB-8DFC-49B2-B9AD-BD5E3D032C61}">
      <dgm:prSet/>
      <dgm:spPr/>
      <dgm:t>
        <a:bodyPr/>
        <a:lstStyle/>
        <a:p>
          <a:endParaRPr lang="en-US"/>
        </a:p>
      </dgm:t>
    </dgm:pt>
    <dgm:pt modelId="{6F8A2693-6310-49A4-B741-270051A78B3D}">
      <dgm:prSet/>
      <dgm:spPr>
        <a:solidFill>
          <a:srgbClr val="7030A0"/>
        </a:solidFill>
      </dgm:spPr>
      <dgm:t>
        <a:bodyPr/>
        <a:lstStyle/>
        <a:p>
          <a:r>
            <a:rPr lang="en-GB" b="1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9</a:t>
          </a:r>
          <a:endParaRPr lang="en-GB" b="1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gm:t>
    </dgm:pt>
    <dgm:pt modelId="{6C311A30-8F07-484D-8283-FA77165A9B7B}" type="parTrans" cxnId="{E2570F77-A433-48D1-8F4B-5176D8A3B44E}">
      <dgm:prSet/>
      <dgm:spPr/>
      <dgm:t>
        <a:bodyPr/>
        <a:lstStyle/>
        <a:p>
          <a:endParaRPr lang="en-US"/>
        </a:p>
      </dgm:t>
    </dgm:pt>
    <dgm:pt modelId="{A2D929AE-36C2-41C6-A730-43F035D0DC19}" type="sibTrans" cxnId="{E2570F77-A433-48D1-8F4B-5176D8A3B44E}">
      <dgm:prSet/>
      <dgm:spPr/>
      <dgm:t>
        <a:bodyPr/>
        <a:lstStyle/>
        <a:p>
          <a:endParaRPr lang="en-US"/>
        </a:p>
      </dgm:t>
    </dgm:pt>
    <dgm:pt modelId="{814038AF-CF80-422B-83F3-C3635A27CA59}" type="pres">
      <dgm:prSet presAssocID="{E060C55F-4B98-48BF-9477-2B7F5B3DF1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F7C2BD-D05A-4368-99BF-2CF1C92218DE}" type="pres">
      <dgm:prSet presAssocID="{A5D258BC-E5E7-4C23-B546-E7E4E4DE43FE}" presName="composite" presStyleCnt="0"/>
      <dgm:spPr/>
    </dgm:pt>
    <dgm:pt modelId="{AC2085FB-C27B-4CF8-9EB1-D2B46C70C91C}" type="pres">
      <dgm:prSet presAssocID="{A5D258BC-E5E7-4C23-B546-E7E4E4DE43FE}" presName="parentText" presStyleLbl="alignNode1" presStyleIdx="0" presStyleCnt="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DE4D9E-E2B2-4353-A461-2049F2C075B8}" type="pres">
      <dgm:prSet presAssocID="{A5D258BC-E5E7-4C23-B546-E7E4E4DE43FE}" presName="descendantText" presStyleLbl="alignAcc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E1042A-1475-45C9-B03C-BE88F6DDBC21}" type="pres">
      <dgm:prSet presAssocID="{993AEA64-22E0-4C0E-9302-E7651FE647B4}" presName="sp" presStyleCnt="0"/>
      <dgm:spPr/>
    </dgm:pt>
    <dgm:pt modelId="{42654524-DE8E-433A-B425-F125D564B8BD}" type="pres">
      <dgm:prSet presAssocID="{94199520-FDD8-460C-A535-1BBF3A06D48E}" presName="composite" presStyleCnt="0"/>
      <dgm:spPr/>
    </dgm:pt>
    <dgm:pt modelId="{86D65727-5C4D-4528-B708-C59480B8D3FD}" type="pres">
      <dgm:prSet presAssocID="{94199520-FDD8-460C-A535-1BBF3A06D48E}" presName="parentText" presStyleLbl="alignNode1" presStyleIdx="1" presStyleCnt="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F93681-F554-4EC3-AD80-BB53231D9BA7}" type="pres">
      <dgm:prSet presAssocID="{94199520-FDD8-460C-A535-1BBF3A06D48E}" presName="descendantText" presStyleLbl="alignAcc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78554E-0FAB-4E53-84B2-2D4B07084E49}" type="pres">
      <dgm:prSet presAssocID="{027F3CB1-73F9-44F5-9342-A8D145B79A1D}" presName="sp" presStyleCnt="0"/>
      <dgm:spPr/>
    </dgm:pt>
    <dgm:pt modelId="{BE7E6AF3-E116-4452-9CAE-336EB8C46ED2}" type="pres">
      <dgm:prSet presAssocID="{D054B9DF-0D23-4A5E-9CB7-BA9A2573EFB0}" presName="composite" presStyleCnt="0"/>
      <dgm:spPr/>
    </dgm:pt>
    <dgm:pt modelId="{53F5A486-9991-406E-B667-4784BECD9CC8}" type="pres">
      <dgm:prSet presAssocID="{D054B9DF-0D23-4A5E-9CB7-BA9A2573EFB0}" presName="parentText" presStyleLbl="alignNode1" presStyleIdx="2" presStyleCnt="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64D5F7-516A-4C7A-ACE7-C233651F206F}" type="pres">
      <dgm:prSet presAssocID="{D054B9DF-0D23-4A5E-9CB7-BA9A2573EFB0}" presName="descendantText" presStyleLbl="alignAcc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F37BAD-4C2C-47B0-8AD0-C3660D60FDDD}" type="pres">
      <dgm:prSet presAssocID="{AE8C4E0C-B42F-4F6A-95EB-1B06D7144824}" presName="sp" presStyleCnt="0"/>
      <dgm:spPr/>
    </dgm:pt>
    <dgm:pt modelId="{C8ED9F26-7B41-4E2B-B475-DCB006E799D8}" type="pres">
      <dgm:prSet presAssocID="{AE5C7BA9-EB26-447B-AFF5-E564D967933B}" presName="composite" presStyleCnt="0"/>
      <dgm:spPr/>
    </dgm:pt>
    <dgm:pt modelId="{114C989A-D00E-4844-93E2-D55EB1A82EE6}" type="pres">
      <dgm:prSet presAssocID="{AE5C7BA9-EB26-447B-AFF5-E564D967933B}" presName="parentText" presStyleLbl="alignNode1" presStyleIdx="3" presStyleCnt="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315998-3271-4D1D-B2E9-8F62EBB172AF}" type="pres">
      <dgm:prSet presAssocID="{AE5C7BA9-EB26-447B-AFF5-E564D967933B}" presName="descendantText" presStyleLbl="alignAcc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4A1148-9339-4A78-A39B-E9EF95B07CB8}" type="pres">
      <dgm:prSet presAssocID="{1187FFF6-B05E-484D-9871-FFBAEF4A2B32}" presName="sp" presStyleCnt="0"/>
      <dgm:spPr/>
    </dgm:pt>
    <dgm:pt modelId="{09C4A8D7-E4AF-4291-AA83-A054BF08C381}" type="pres">
      <dgm:prSet presAssocID="{ECE1EA43-5C63-4DCD-97BF-E08F884BC6D8}" presName="composite" presStyleCnt="0"/>
      <dgm:spPr/>
    </dgm:pt>
    <dgm:pt modelId="{F2DC2FDE-0D48-43F1-AFF5-63798F1021E0}" type="pres">
      <dgm:prSet presAssocID="{ECE1EA43-5C63-4DCD-97BF-E08F884BC6D8}" presName="parentText" presStyleLbl="alignNode1" presStyleIdx="4" presStyleCnt="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2B1292-2ADF-4D25-B5B1-3BAC6F1D8F36}" type="pres">
      <dgm:prSet presAssocID="{ECE1EA43-5C63-4DCD-97BF-E08F884BC6D8}" presName="descendantText" presStyleLbl="alignAcc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2291AB-F387-495A-BFC8-E715296B33E9}" type="pres">
      <dgm:prSet presAssocID="{7DB395C1-C3B2-4B81-A39E-082CD8F787D9}" presName="sp" presStyleCnt="0"/>
      <dgm:spPr/>
    </dgm:pt>
    <dgm:pt modelId="{B6F9F77A-C457-426D-9A58-6078989142B0}" type="pres">
      <dgm:prSet presAssocID="{4314EBB8-1B5E-459A-A3F7-6FCFCBBDEB4E}" presName="composite" presStyleCnt="0"/>
      <dgm:spPr/>
    </dgm:pt>
    <dgm:pt modelId="{D3BEEB89-6F38-4C39-8479-6CCE6A7A4024}" type="pres">
      <dgm:prSet presAssocID="{4314EBB8-1B5E-459A-A3F7-6FCFCBBDEB4E}" presName="parentText" presStyleLbl="alignNode1" presStyleIdx="5" presStyleCnt="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8365B0-00A9-424C-ACDA-0B8E460D29AD}" type="pres">
      <dgm:prSet presAssocID="{4314EBB8-1B5E-459A-A3F7-6FCFCBBDEB4E}" presName="descendantText" presStyleLbl="alignAcc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6DCF16-E218-4CBD-A3CD-66D91154D6B7}" type="pres">
      <dgm:prSet presAssocID="{CC9F64B0-D3B9-4D56-8E95-4BE479B1F45A}" presName="sp" presStyleCnt="0"/>
      <dgm:spPr/>
    </dgm:pt>
    <dgm:pt modelId="{D6BF9C2D-177F-4FBE-B7B4-CE6B742AC3E5}" type="pres">
      <dgm:prSet presAssocID="{42FE2508-6E7F-44AB-AD15-034551A2601B}" presName="composite" presStyleCnt="0"/>
      <dgm:spPr/>
    </dgm:pt>
    <dgm:pt modelId="{150C0FF8-093F-4BFA-B972-BBC382EC65E0}" type="pres">
      <dgm:prSet presAssocID="{42FE2508-6E7F-44AB-AD15-034551A2601B}" presName="parentText" presStyleLbl="alignNode1" presStyleIdx="6" presStyleCnt="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D5E76-DC53-4913-9875-45B832BB0883}" type="pres">
      <dgm:prSet presAssocID="{42FE2508-6E7F-44AB-AD15-034551A2601B}" presName="descendantText" presStyleLbl="alignAcc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E09D7E-9243-4A0E-B185-42EB66CA422B}" type="pres">
      <dgm:prSet presAssocID="{BCD37C79-85C9-4F5A-8C26-2DDA7F947EC4}" presName="sp" presStyleCnt="0"/>
      <dgm:spPr/>
    </dgm:pt>
    <dgm:pt modelId="{989CA6BA-A1B6-485B-B3F1-1D7ADE1799B6}" type="pres">
      <dgm:prSet presAssocID="{F1239F49-095E-44EF-B1AE-A6758722B65B}" presName="composite" presStyleCnt="0"/>
      <dgm:spPr/>
    </dgm:pt>
    <dgm:pt modelId="{979242BF-6A57-4E70-AE3B-FA7FF5C28C37}" type="pres">
      <dgm:prSet presAssocID="{F1239F49-095E-44EF-B1AE-A6758722B65B}" presName="parentText" presStyleLbl="alignNode1" presStyleIdx="7" presStyleCnt="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D71BF0-1C0C-4209-BE19-638296D0A000}" type="pres">
      <dgm:prSet presAssocID="{F1239F49-095E-44EF-B1AE-A6758722B65B}" presName="descendantText" presStyleLbl="alignAcc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BCF704-BD30-48BE-BD99-F22BF636DEA3}" type="pres">
      <dgm:prSet presAssocID="{37D141DC-B1BD-480F-A7E3-B94B2172B91B}" presName="sp" presStyleCnt="0"/>
      <dgm:spPr/>
    </dgm:pt>
    <dgm:pt modelId="{2104ACE6-774B-4CF8-9CCF-4B6AAFE659A4}" type="pres">
      <dgm:prSet presAssocID="{6F8A2693-6310-49A4-B741-270051A78B3D}" presName="composite" presStyleCnt="0"/>
      <dgm:spPr/>
    </dgm:pt>
    <dgm:pt modelId="{D1EE9A54-6FAC-4E72-A60E-93AED848E7B2}" type="pres">
      <dgm:prSet presAssocID="{6F8A2693-6310-49A4-B741-270051A78B3D}" presName="parentText" presStyleLbl="alignNode1" presStyleIdx="8" presStyleCnt="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99E3D5-A03B-4EB9-A34E-43E8C701FE61}" type="pres">
      <dgm:prSet presAssocID="{6F8A2693-6310-49A4-B741-270051A78B3D}" presName="descendantText" presStyleLbl="alignAcc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1AB969-8F31-4301-AECA-AE84E424E41C}" srcId="{D054B9DF-0D23-4A5E-9CB7-BA9A2573EFB0}" destId="{F82FB9F6-6D54-4B25-978A-82556C958C00}" srcOrd="0" destOrd="0" parTransId="{8CADBFA4-6E92-46F0-9476-B0C73DC379AB}" sibTransId="{D6B202E9-7F42-4740-A8E3-ADD38DF31CE1}"/>
    <dgm:cxn modelId="{05470475-AD54-4D5C-BA9A-2FECCA01322C}" type="presOf" srcId="{A399EB5C-0421-4F48-AAA4-BA20D0A4812B}" destId="{31DE4D9E-E2B2-4353-A461-2049F2C075B8}" srcOrd="0" destOrd="0" presId="urn:microsoft.com/office/officeart/2005/8/layout/chevron2"/>
    <dgm:cxn modelId="{76EE24D6-A565-4FFF-B7EC-762B7A0D5D6D}" srcId="{E060C55F-4B98-48BF-9477-2B7F5B3DF1B7}" destId="{42FE2508-6E7F-44AB-AD15-034551A2601B}" srcOrd="6" destOrd="0" parTransId="{0823B9A7-120F-42E8-8CCE-9B9B61EEDB7C}" sibTransId="{BCD37C79-85C9-4F5A-8C26-2DDA7F947EC4}"/>
    <dgm:cxn modelId="{857492C1-75E7-49AE-B381-57FBFFBD8C18}" type="presOf" srcId="{E165025B-B77F-4368-9A4A-E5C62683B4C8}" destId="{BDF93681-F554-4EC3-AD80-BB53231D9BA7}" srcOrd="0" destOrd="0" presId="urn:microsoft.com/office/officeart/2005/8/layout/chevron2"/>
    <dgm:cxn modelId="{10F0B35D-3986-46C0-9DB7-9AEB55F9EEAB}" srcId="{94199520-FDD8-460C-A535-1BBF3A06D48E}" destId="{E165025B-B77F-4368-9A4A-E5C62683B4C8}" srcOrd="0" destOrd="0" parTransId="{F3B0D8A1-12A7-4942-9454-519F3ACEC355}" sibTransId="{72537FA0-82EB-4474-8E8F-1A98DCFFA6E3}"/>
    <dgm:cxn modelId="{C40CA2F3-844B-45F0-9C59-D7E70D092D3B}" srcId="{AE5C7BA9-EB26-447B-AFF5-E564D967933B}" destId="{EAC1274B-C39A-4267-99DC-7556AE2DF0E4}" srcOrd="0" destOrd="0" parTransId="{DD8FC500-42DC-41C5-873A-EF3189A07448}" sibTransId="{A08F7921-F74F-4D54-B0B8-4638B2031930}"/>
    <dgm:cxn modelId="{3D5F4EA5-EF09-43EB-8EBC-D9D693CA4A88}" srcId="{F1239F49-095E-44EF-B1AE-A6758722B65B}" destId="{FD4FB876-A54B-48A3-AC33-958A090F2337}" srcOrd="0" destOrd="0" parTransId="{75B89B4F-0794-4850-8CE7-DE7EA6AED49C}" sibTransId="{E470F8EC-4A16-4556-A7B5-1B307588CA77}"/>
    <dgm:cxn modelId="{C5DABE16-B6BA-453F-BEF3-D5FF64D6A5C3}" type="presOf" srcId="{D054B9DF-0D23-4A5E-9CB7-BA9A2573EFB0}" destId="{53F5A486-9991-406E-B667-4784BECD9CC8}" srcOrd="0" destOrd="0" presId="urn:microsoft.com/office/officeart/2005/8/layout/chevron2"/>
    <dgm:cxn modelId="{AC071226-695C-4739-9F2B-3B759696B670}" srcId="{ECE1EA43-5C63-4DCD-97BF-E08F884BC6D8}" destId="{A7013AD2-412C-4E94-B79D-DEB7D613CD41}" srcOrd="0" destOrd="0" parTransId="{AF5F4332-8065-4203-8B76-38CC751D8242}" sibTransId="{9A4386A9-AE43-4D5A-8F69-4BDF8261AC8D}"/>
    <dgm:cxn modelId="{FF306F29-5769-40A8-9A95-98951486ECA5}" type="presOf" srcId="{6F8A2693-6310-49A4-B741-270051A78B3D}" destId="{D1EE9A54-6FAC-4E72-A60E-93AED848E7B2}" srcOrd="0" destOrd="0" presId="urn:microsoft.com/office/officeart/2005/8/layout/chevron2"/>
    <dgm:cxn modelId="{B6D34AD4-D737-44C9-9FF6-FF9E2948BAA9}" type="presOf" srcId="{ECE1EA43-5C63-4DCD-97BF-E08F884BC6D8}" destId="{F2DC2FDE-0D48-43F1-AFF5-63798F1021E0}" srcOrd="0" destOrd="0" presId="urn:microsoft.com/office/officeart/2005/8/layout/chevron2"/>
    <dgm:cxn modelId="{C5DBFD3F-77BD-4E3E-A1CD-A0CACAFA2263}" type="presOf" srcId="{AE5C7BA9-EB26-447B-AFF5-E564D967933B}" destId="{114C989A-D00E-4844-93E2-D55EB1A82EE6}" srcOrd="0" destOrd="0" presId="urn:microsoft.com/office/officeart/2005/8/layout/chevron2"/>
    <dgm:cxn modelId="{37C691CB-1D55-4F9C-BD10-715AA0D40F64}" type="presOf" srcId="{98DA83ED-772A-4A8D-A8F3-E86B0B18CA8A}" destId="{55AD5E76-DC53-4913-9875-45B832BB0883}" srcOrd="0" destOrd="0" presId="urn:microsoft.com/office/officeart/2005/8/layout/chevron2"/>
    <dgm:cxn modelId="{59AD4FDA-44CA-4512-9D6C-B35210825D45}" srcId="{E060C55F-4B98-48BF-9477-2B7F5B3DF1B7}" destId="{A5D258BC-E5E7-4C23-B546-E7E4E4DE43FE}" srcOrd="0" destOrd="0" parTransId="{11C0C594-42F6-4F78-B29B-1A3A103B8A56}" sibTransId="{993AEA64-22E0-4C0E-9302-E7651FE647B4}"/>
    <dgm:cxn modelId="{241A128F-67F7-4236-8107-B030D64DC1B8}" type="presOf" srcId="{A5D258BC-E5E7-4C23-B546-E7E4E4DE43FE}" destId="{AC2085FB-C27B-4CF8-9EB1-D2B46C70C91C}" srcOrd="0" destOrd="0" presId="urn:microsoft.com/office/officeart/2005/8/layout/chevron2"/>
    <dgm:cxn modelId="{72746B9E-C3E9-4DB0-8C30-5E8E51DE5D94}" srcId="{E060C55F-4B98-48BF-9477-2B7F5B3DF1B7}" destId="{ECE1EA43-5C63-4DCD-97BF-E08F884BC6D8}" srcOrd="4" destOrd="0" parTransId="{F384FD8D-590B-43F3-BD3E-F608A1F71FC1}" sibTransId="{7DB395C1-C3B2-4B81-A39E-082CD8F787D9}"/>
    <dgm:cxn modelId="{0D2100A7-F5BE-4DF9-BB46-E933D3E51379}" type="presOf" srcId="{E060C55F-4B98-48BF-9477-2B7F5B3DF1B7}" destId="{814038AF-CF80-422B-83F3-C3635A27CA59}" srcOrd="0" destOrd="0" presId="urn:microsoft.com/office/officeart/2005/8/layout/chevron2"/>
    <dgm:cxn modelId="{E2570F77-A433-48D1-8F4B-5176D8A3B44E}" srcId="{E060C55F-4B98-48BF-9477-2B7F5B3DF1B7}" destId="{6F8A2693-6310-49A4-B741-270051A78B3D}" srcOrd="8" destOrd="0" parTransId="{6C311A30-8F07-484D-8283-FA77165A9B7B}" sibTransId="{A2D929AE-36C2-41C6-A730-43F035D0DC19}"/>
    <dgm:cxn modelId="{0C9FE9AA-998C-47FC-9B1C-4E707A3293C3}" srcId="{E060C55F-4B98-48BF-9477-2B7F5B3DF1B7}" destId="{94199520-FDD8-460C-A535-1BBF3A06D48E}" srcOrd="1" destOrd="0" parTransId="{1039857D-62EC-4E74-87B1-81BAC7B85628}" sibTransId="{027F3CB1-73F9-44F5-9342-A8D145B79A1D}"/>
    <dgm:cxn modelId="{75C90BB1-8556-46AC-BDB0-BF6F8E2A8893}" srcId="{42FE2508-6E7F-44AB-AD15-034551A2601B}" destId="{98DA83ED-772A-4A8D-A8F3-E86B0B18CA8A}" srcOrd="0" destOrd="0" parTransId="{187835E5-5B88-49B3-8F50-FC12FE2291AA}" sibTransId="{0A262CE8-7440-40C7-BBEB-BDDF6A64CCDE}"/>
    <dgm:cxn modelId="{D93ADCFB-65CA-4165-8E39-6571BEA06876}" type="presOf" srcId="{F1239F49-095E-44EF-B1AE-A6758722B65B}" destId="{979242BF-6A57-4E70-AE3B-FA7FF5C28C37}" srcOrd="0" destOrd="0" presId="urn:microsoft.com/office/officeart/2005/8/layout/chevron2"/>
    <dgm:cxn modelId="{13BF911D-1B77-47CD-9B62-303ACE31AA1A}" type="presOf" srcId="{4314EBB8-1B5E-459A-A3F7-6FCFCBBDEB4E}" destId="{D3BEEB89-6F38-4C39-8479-6CCE6A7A4024}" srcOrd="0" destOrd="0" presId="urn:microsoft.com/office/officeart/2005/8/layout/chevron2"/>
    <dgm:cxn modelId="{29E467B6-0A83-4589-8930-EBFCC1A14507}" type="presOf" srcId="{94199520-FDD8-460C-A535-1BBF3A06D48E}" destId="{86D65727-5C4D-4528-B708-C59480B8D3FD}" srcOrd="0" destOrd="0" presId="urn:microsoft.com/office/officeart/2005/8/layout/chevron2"/>
    <dgm:cxn modelId="{7FA5DA3E-E089-40D3-884E-60C1C036978F}" srcId="{E060C55F-4B98-48BF-9477-2B7F5B3DF1B7}" destId="{D054B9DF-0D23-4A5E-9CB7-BA9A2573EFB0}" srcOrd="2" destOrd="0" parTransId="{789C5CDF-BBD5-46F5-8151-7AE1387311B4}" sibTransId="{AE8C4E0C-B42F-4F6A-95EB-1B06D7144824}"/>
    <dgm:cxn modelId="{85DE3E97-4387-4CBF-BB74-74CB7BBDB8AA}" type="presOf" srcId="{07F9485E-701C-4A80-8641-48F37DCEB8FC}" destId="{FC8365B0-00A9-424C-ACDA-0B8E460D29AD}" srcOrd="0" destOrd="0" presId="urn:microsoft.com/office/officeart/2005/8/layout/chevron2"/>
    <dgm:cxn modelId="{893E345E-27BF-4D43-95AE-9C204CFD4948}" srcId="{E060C55F-4B98-48BF-9477-2B7F5B3DF1B7}" destId="{4314EBB8-1B5E-459A-A3F7-6FCFCBBDEB4E}" srcOrd="5" destOrd="0" parTransId="{35EE8C8D-C4EB-4DAF-B5B9-9B7FBBCE8322}" sibTransId="{CC9F64B0-D3B9-4D56-8E95-4BE479B1F45A}"/>
    <dgm:cxn modelId="{8370E731-1945-4963-B26E-3AACE2A1051C}" type="presOf" srcId="{6EA9E7B4-C5DC-48CF-A7F6-A8EFEE040BD8}" destId="{7599E3D5-A03B-4EB9-A34E-43E8C701FE61}" srcOrd="0" destOrd="0" presId="urn:microsoft.com/office/officeart/2005/8/layout/chevron2"/>
    <dgm:cxn modelId="{BC209418-B85D-476B-97B8-D70A06DA4038}" srcId="{E060C55F-4B98-48BF-9477-2B7F5B3DF1B7}" destId="{AE5C7BA9-EB26-447B-AFF5-E564D967933B}" srcOrd="3" destOrd="0" parTransId="{B867D927-C021-46D4-9025-F96A914C91F8}" sibTransId="{1187FFF6-B05E-484D-9871-FFBAEF4A2B32}"/>
    <dgm:cxn modelId="{5122648A-8649-4E12-99F1-98AD48AF1515}" srcId="{6F8A2693-6310-49A4-B741-270051A78B3D}" destId="{6EA9E7B4-C5DC-48CF-A7F6-A8EFEE040BD8}" srcOrd="0" destOrd="0" parTransId="{1A89F458-335A-4B7B-9AF0-8553D49D1EAA}" sibTransId="{51B39C15-3BFD-47B0-8CAF-93CF976EB4BB}"/>
    <dgm:cxn modelId="{4972FA8A-D8BC-4264-86B8-ADAF94774CD4}" srcId="{A5D258BC-E5E7-4C23-B546-E7E4E4DE43FE}" destId="{A399EB5C-0421-4F48-AAA4-BA20D0A4812B}" srcOrd="0" destOrd="0" parTransId="{B6C8D236-6E28-470B-A709-EBAD67A98349}" sibTransId="{0F7548E5-C54C-405D-9AB6-760AB89996BA}"/>
    <dgm:cxn modelId="{68ED5B70-3294-4BBB-B55C-F6F46A38145C}" type="presOf" srcId="{42FE2508-6E7F-44AB-AD15-034551A2601B}" destId="{150C0FF8-093F-4BFA-B972-BBC382EC65E0}" srcOrd="0" destOrd="0" presId="urn:microsoft.com/office/officeart/2005/8/layout/chevron2"/>
    <dgm:cxn modelId="{BC743FEB-8DFC-49B2-B9AD-BD5E3D032C61}" srcId="{E060C55F-4B98-48BF-9477-2B7F5B3DF1B7}" destId="{F1239F49-095E-44EF-B1AE-A6758722B65B}" srcOrd="7" destOrd="0" parTransId="{D0FA5B86-200F-4C5A-9175-C3672BE9AEC6}" sibTransId="{37D141DC-B1BD-480F-A7E3-B94B2172B91B}"/>
    <dgm:cxn modelId="{97453933-9A36-4CC1-9E29-D16C22DF10CB}" type="presOf" srcId="{FD4FB876-A54B-48A3-AC33-958A090F2337}" destId="{ABD71BF0-1C0C-4209-BE19-638296D0A000}" srcOrd="0" destOrd="0" presId="urn:microsoft.com/office/officeart/2005/8/layout/chevron2"/>
    <dgm:cxn modelId="{104A1705-4959-470C-A9C5-85354A9ECD08}" type="presOf" srcId="{F82FB9F6-6D54-4B25-978A-82556C958C00}" destId="{1A64D5F7-516A-4C7A-ACE7-C233651F206F}" srcOrd="0" destOrd="0" presId="urn:microsoft.com/office/officeart/2005/8/layout/chevron2"/>
    <dgm:cxn modelId="{3A0D4D15-B4B1-4540-92B0-750CF505C14A}" type="presOf" srcId="{A7013AD2-412C-4E94-B79D-DEB7D613CD41}" destId="{322B1292-2ADF-4D25-B5B1-3BAC6F1D8F36}" srcOrd="0" destOrd="0" presId="urn:microsoft.com/office/officeart/2005/8/layout/chevron2"/>
    <dgm:cxn modelId="{694D0CDD-5FCE-432B-9A72-85113B2FF4C4}" srcId="{4314EBB8-1B5E-459A-A3F7-6FCFCBBDEB4E}" destId="{07F9485E-701C-4A80-8641-48F37DCEB8FC}" srcOrd="0" destOrd="0" parTransId="{F38F0450-F30C-4433-8189-039DBD05E2EC}" sibTransId="{A7BCDAE2-5118-475F-ACA2-584E7D0E0BEA}"/>
    <dgm:cxn modelId="{B57AFBF9-4154-49F7-B85A-C66A77C9A8D2}" type="presOf" srcId="{EAC1274B-C39A-4267-99DC-7556AE2DF0E4}" destId="{A9315998-3271-4D1D-B2E9-8F62EBB172AF}" srcOrd="0" destOrd="0" presId="urn:microsoft.com/office/officeart/2005/8/layout/chevron2"/>
    <dgm:cxn modelId="{46B7B6ED-C100-4BFE-817C-D7C8F0DBB97D}" type="presParOf" srcId="{814038AF-CF80-422B-83F3-C3635A27CA59}" destId="{6CF7C2BD-D05A-4368-99BF-2CF1C92218DE}" srcOrd="0" destOrd="0" presId="urn:microsoft.com/office/officeart/2005/8/layout/chevron2"/>
    <dgm:cxn modelId="{3A5E8BB0-600A-46F3-ABB7-EAC63C11BD2E}" type="presParOf" srcId="{6CF7C2BD-D05A-4368-99BF-2CF1C92218DE}" destId="{AC2085FB-C27B-4CF8-9EB1-D2B46C70C91C}" srcOrd="0" destOrd="0" presId="urn:microsoft.com/office/officeart/2005/8/layout/chevron2"/>
    <dgm:cxn modelId="{2E428706-646B-4511-B621-9CB353B97D25}" type="presParOf" srcId="{6CF7C2BD-D05A-4368-99BF-2CF1C92218DE}" destId="{31DE4D9E-E2B2-4353-A461-2049F2C075B8}" srcOrd="1" destOrd="0" presId="urn:microsoft.com/office/officeart/2005/8/layout/chevron2"/>
    <dgm:cxn modelId="{C5AACB4A-3DD4-4D23-BC8D-7120548B0639}" type="presParOf" srcId="{814038AF-CF80-422B-83F3-C3635A27CA59}" destId="{ECE1042A-1475-45C9-B03C-BE88F6DDBC21}" srcOrd="1" destOrd="0" presId="urn:microsoft.com/office/officeart/2005/8/layout/chevron2"/>
    <dgm:cxn modelId="{D93C9D4A-F1DB-4B59-A523-8DA00A478EF2}" type="presParOf" srcId="{814038AF-CF80-422B-83F3-C3635A27CA59}" destId="{42654524-DE8E-433A-B425-F125D564B8BD}" srcOrd="2" destOrd="0" presId="urn:microsoft.com/office/officeart/2005/8/layout/chevron2"/>
    <dgm:cxn modelId="{7C748081-F1D9-4EA7-9DDD-B93739E51AB6}" type="presParOf" srcId="{42654524-DE8E-433A-B425-F125D564B8BD}" destId="{86D65727-5C4D-4528-B708-C59480B8D3FD}" srcOrd="0" destOrd="0" presId="urn:microsoft.com/office/officeart/2005/8/layout/chevron2"/>
    <dgm:cxn modelId="{F006D783-A74D-4E69-9023-8D9C056D053B}" type="presParOf" srcId="{42654524-DE8E-433A-B425-F125D564B8BD}" destId="{BDF93681-F554-4EC3-AD80-BB53231D9BA7}" srcOrd="1" destOrd="0" presId="urn:microsoft.com/office/officeart/2005/8/layout/chevron2"/>
    <dgm:cxn modelId="{39AF07B1-ED40-4FFE-BC0F-FB0DBCA5775E}" type="presParOf" srcId="{814038AF-CF80-422B-83F3-C3635A27CA59}" destId="{1478554E-0FAB-4E53-84B2-2D4B07084E49}" srcOrd="3" destOrd="0" presId="urn:microsoft.com/office/officeart/2005/8/layout/chevron2"/>
    <dgm:cxn modelId="{35D9F5B7-D36D-4044-BA37-F9EF5316297D}" type="presParOf" srcId="{814038AF-CF80-422B-83F3-C3635A27CA59}" destId="{BE7E6AF3-E116-4452-9CAE-336EB8C46ED2}" srcOrd="4" destOrd="0" presId="urn:microsoft.com/office/officeart/2005/8/layout/chevron2"/>
    <dgm:cxn modelId="{11F5B57E-D3D4-408F-A2AA-BBBAD16C5CB8}" type="presParOf" srcId="{BE7E6AF3-E116-4452-9CAE-336EB8C46ED2}" destId="{53F5A486-9991-406E-B667-4784BECD9CC8}" srcOrd="0" destOrd="0" presId="urn:microsoft.com/office/officeart/2005/8/layout/chevron2"/>
    <dgm:cxn modelId="{8F722E52-E53E-4E2C-A6F8-9B46439510CE}" type="presParOf" srcId="{BE7E6AF3-E116-4452-9CAE-336EB8C46ED2}" destId="{1A64D5F7-516A-4C7A-ACE7-C233651F206F}" srcOrd="1" destOrd="0" presId="urn:microsoft.com/office/officeart/2005/8/layout/chevron2"/>
    <dgm:cxn modelId="{40B7E255-AF3D-4E35-9696-023646D8B611}" type="presParOf" srcId="{814038AF-CF80-422B-83F3-C3635A27CA59}" destId="{CBF37BAD-4C2C-47B0-8AD0-C3660D60FDDD}" srcOrd="5" destOrd="0" presId="urn:microsoft.com/office/officeart/2005/8/layout/chevron2"/>
    <dgm:cxn modelId="{563D6D52-7D4D-4076-A98A-07C53C2DB09B}" type="presParOf" srcId="{814038AF-CF80-422B-83F3-C3635A27CA59}" destId="{C8ED9F26-7B41-4E2B-B475-DCB006E799D8}" srcOrd="6" destOrd="0" presId="urn:microsoft.com/office/officeart/2005/8/layout/chevron2"/>
    <dgm:cxn modelId="{ECB95515-12FB-44B7-B407-B59C0D06CC3F}" type="presParOf" srcId="{C8ED9F26-7B41-4E2B-B475-DCB006E799D8}" destId="{114C989A-D00E-4844-93E2-D55EB1A82EE6}" srcOrd="0" destOrd="0" presId="urn:microsoft.com/office/officeart/2005/8/layout/chevron2"/>
    <dgm:cxn modelId="{38D03A9F-392D-43CC-B740-BF2F4A66F8F2}" type="presParOf" srcId="{C8ED9F26-7B41-4E2B-B475-DCB006E799D8}" destId="{A9315998-3271-4D1D-B2E9-8F62EBB172AF}" srcOrd="1" destOrd="0" presId="urn:microsoft.com/office/officeart/2005/8/layout/chevron2"/>
    <dgm:cxn modelId="{817FA739-63E6-4CDF-8AD9-4C71CFEFB419}" type="presParOf" srcId="{814038AF-CF80-422B-83F3-C3635A27CA59}" destId="{6B4A1148-9339-4A78-A39B-E9EF95B07CB8}" srcOrd="7" destOrd="0" presId="urn:microsoft.com/office/officeart/2005/8/layout/chevron2"/>
    <dgm:cxn modelId="{81283EAD-5DA6-4033-8433-D6F7F8D31FE6}" type="presParOf" srcId="{814038AF-CF80-422B-83F3-C3635A27CA59}" destId="{09C4A8D7-E4AF-4291-AA83-A054BF08C381}" srcOrd="8" destOrd="0" presId="urn:microsoft.com/office/officeart/2005/8/layout/chevron2"/>
    <dgm:cxn modelId="{3333E412-E9DC-4C24-8479-98DA460DCE3C}" type="presParOf" srcId="{09C4A8D7-E4AF-4291-AA83-A054BF08C381}" destId="{F2DC2FDE-0D48-43F1-AFF5-63798F1021E0}" srcOrd="0" destOrd="0" presId="urn:microsoft.com/office/officeart/2005/8/layout/chevron2"/>
    <dgm:cxn modelId="{397F2E46-F2AE-4A99-81BA-0E75C2F9D3BA}" type="presParOf" srcId="{09C4A8D7-E4AF-4291-AA83-A054BF08C381}" destId="{322B1292-2ADF-4D25-B5B1-3BAC6F1D8F36}" srcOrd="1" destOrd="0" presId="urn:microsoft.com/office/officeart/2005/8/layout/chevron2"/>
    <dgm:cxn modelId="{4BF05DEE-5212-43F3-A98F-6EF3CE7BF549}" type="presParOf" srcId="{814038AF-CF80-422B-83F3-C3635A27CA59}" destId="{922291AB-F387-495A-BFC8-E715296B33E9}" srcOrd="9" destOrd="0" presId="urn:microsoft.com/office/officeart/2005/8/layout/chevron2"/>
    <dgm:cxn modelId="{EC35F379-ABD0-41EA-875E-A6DA07887897}" type="presParOf" srcId="{814038AF-CF80-422B-83F3-C3635A27CA59}" destId="{B6F9F77A-C457-426D-9A58-6078989142B0}" srcOrd="10" destOrd="0" presId="urn:microsoft.com/office/officeart/2005/8/layout/chevron2"/>
    <dgm:cxn modelId="{A3F52FB6-BA9B-4DB6-8047-0518ACC2FE57}" type="presParOf" srcId="{B6F9F77A-C457-426D-9A58-6078989142B0}" destId="{D3BEEB89-6F38-4C39-8479-6CCE6A7A4024}" srcOrd="0" destOrd="0" presId="urn:microsoft.com/office/officeart/2005/8/layout/chevron2"/>
    <dgm:cxn modelId="{29750747-D356-4B5D-97BD-1064BE0287E5}" type="presParOf" srcId="{B6F9F77A-C457-426D-9A58-6078989142B0}" destId="{FC8365B0-00A9-424C-ACDA-0B8E460D29AD}" srcOrd="1" destOrd="0" presId="urn:microsoft.com/office/officeart/2005/8/layout/chevron2"/>
    <dgm:cxn modelId="{169F0251-4BFA-49C7-87B0-A375CC4471DA}" type="presParOf" srcId="{814038AF-CF80-422B-83F3-C3635A27CA59}" destId="{F96DCF16-E218-4CBD-A3CD-66D91154D6B7}" srcOrd="11" destOrd="0" presId="urn:microsoft.com/office/officeart/2005/8/layout/chevron2"/>
    <dgm:cxn modelId="{F83E75C8-EDA9-4F4D-85EE-E8CA9BBE8EE6}" type="presParOf" srcId="{814038AF-CF80-422B-83F3-C3635A27CA59}" destId="{D6BF9C2D-177F-4FBE-B7B4-CE6B742AC3E5}" srcOrd="12" destOrd="0" presId="urn:microsoft.com/office/officeart/2005/8/layout/chevron2"/>
    <dgm:cxn modelId="{CEBD21BE-0FF6-4B15-A2C7-6DD768E1A596}" type="presParOf" srcId="{D6BF9C2D-177F-4FBE-B7B4-CE6B742AC3E5}" destId="{150C0FF8-093F-4BFA-B972-BBC382EC65E0}" srcOrd="0" destOrd="0" presId="urn:microsoft.com/office/officeart/2005/8/layout/chevron2"/>
    <dgm:cxn modelId="{F9DDF12B-8B7D-4C0C-9445-AA7744E5B154}" type="presParOf" srcId="{D6BF9C2D-177F-4FBE-B7B4-CE6B742AC3E5}" destId="{55AD5E76-DC53-4913-9875-45B832BB0883}" srcOrd="1" destOrd="0" presId="urn:microsoft.com/office/officeart/2005/8/layout/chevron2"/>
    <dgm:cxn modelId="{DF4A1D4C-C537-4604-A8DB-CA3C1CC21E6D}" type="presParOf" srcId="{814038AF-CF80-422B-83F3-C3635A27CA59}" destId="{F4E09D7E-9243-4A0E-B185-42EB66CA422B}" srcOrd="13" destOrd="0" presId="urn:microsoft.com/office/officeart/2005/8/layout/chevron2"/>
    <dgm:cxn modelId="{DE16E713-A521-48A7-BA7B-12454132BD9F}" type="presParOf" srcId="{814038AF-CF80-422B-83F3-C3635A27CA59}" destId="{989CA6BA-A1B6-485B-B3F1-1D7ADE1799B6}" srcOrd="14" destOrd="0" presId="urn:microsoft.com/office/officeart/2005/8/layout/chevron2"/>
    <dgm:cxn modelId="{05FF619C-5F97-4422-B132-29EB94027926}" type="presParOf" srcId="{989CA6BA-A1B6-485B-B3F1-1D7ADE1799B6}" destId="{979242BF-6A57-4E70-AE3B-FA7FF5C28C37}" srcOrd="0" destOrd="0" presId="urn:microsoft.com/office/officeart/2005/8/layout/chevron2"/>
    <dgm:cxn modelId="{34D5F7E1-235C-41C8-AC6F-349B1F6AEB2F}" type="presParOf" srcId="{989CA6BA-A1B6-485B-B3F1-1D7ADE1799B6}" destId="{ABD71BF0-1C0C-4209-BE19-638296D0A000}" srcOrd="1" destOrd="0" presId="urn:microsoft.com/office/officeart/2005/8/layout/chevron2"/>
    <dgm:cxn modelId="{510E60D1-C5E9-4B26-9481-EEC8FC2EC870}" type="presParOf" srcId="{814038AF-CF80-422B-83F3-C3635A27CA59}" destId="{EEBCF704-BD30-48BE-BD99-F22BF636DEA3}" srcOrd="15" destOrd="0" presId="urn:microsoft.com/office/officeart/2005/8/layout/chevron2"/>
    <dgm:cxn modelId="{74B134C7-476C-4EB5-BB4C-5D46B60E72F2}" type="presParOf" srcId="{814038AF-CF80-422B-83F3-C3635A27CA59}" destId="{2104ACE6-774B-4CF8-9CCF-4B6AAFE659A4}" srcOrd="16" destOrd="0" presId="urn:microsoft.com/office/officeart/2005/8/layout/chevron2"/>
    <dgm:cxn modelId="{E46BFAD6-A3E1-4A9B-BE27-0B0F7DB64A0B}" type="presParOf" srcId="{2104ACE6-774B-4CF8-9CCF-4B6AAFE659A4}" destId="{D1EE9A54-6FAC-4E72-A60E-93AED848E7B2}" srcOrd="0" destOrd="0" presId="urn:microsoft.com/office/officeart/2005/8/layout/chevron2"/>
    <dgm:cxn modelId="{59E977EC-22C3-4DFB-BF0F-E8CC54192263}" type="presParOf" srcId="{2104ACE6-774B-4CF8-9CCF-4B6AAFE659A4}" destId="{7599E3D5-A03B-4EB9-A34E-43E8C701FE6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AE28E6-D373-4C44-B7CB-388AC7957E1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5348459-7031-4821-B526-0C4DDE6CF456}">
      <dgm:prSet phldrT="[Text]" custT="1"/>
      <dgm:spPr>
        <a:solidFill>
          <a:schemeClr val="tx2">
            <a:lumMod val="25000"/>
          </a:schemeClr>
        </a:solidFill>
      </dgm:spPr>
      <dgm:t>
        <a:bodyPr/>
        <a:lstStyle/>
        <a:p>
          <a:pPr algn="l"/>
          <a:r>
            <a:rPr lang="en-US" sz="2400" b="1" dirty="0" err="1" smtClean="0"/>
            <a:t>Lakukan</a:t>
          </a:r>
          <a:r>
            <a:rPr lang="en-US" sz="2400" b="1" dirty="0" smtClean="0"/>
            <a:t> </a:t>
          </a:r>
          <a:r>
            <a:rPr lang="en-US" sz="2400" b="1" dirty="0" err="1" smtClean="0"/>
            <a:t>analisis</a:t>
          </a:r>
          <a:r>
            <a:rPr lang="en-US" sz="2400" b="1" dirty="0" smtClean="0"/>
            <a:t> </a:t>
          </a:r>
          <a:r>
            <a:rPr lang="en-US" sz="2400" b="1" dirty="0" err="1" smtClean="0"/>
            <a:t>kondisi</a:t>
          </a:r>
          <a:r>
            <a:rPr lang="en-US" sz="2400" b="1" dirty="0" smtClean="0"/>
            <a:t> </a:t>
          </a:r>
          <a:r>
            <a:rPr lang="en-US" sz="2400" b="1" dirty="0" err="1" smtClean="0"/>
            <a:t>sekolah</a:t>
          </a:r>
          <a:r>
            <a:rPr lang="en-US" sz="2400" b="1" dirty="0" smtClean="0"/>
            <a:t> </a:t>
          </a:r>
          <a:r>
            <a:rPr lang="en-US" sz="2400" b="1" dirty="0" err="1" smtClean="0"/>
            <a:t>dan</a:t>
          </a:r>
          <a:r>
            <a:rPr lang="en-US" sz="2400" b="1" dirty="0" smtClean="0"/>
            <a:t> </a:t>
          </a:r>
          <a:r>
            <a:rPr lang="en-US" sz="2400" b="1" dirty="0" err="1" smtClean="0"/>
            <a:t>isi</a:t>
          </a:r>
          <a:r>
            <a:rPr lang="en-US" sz="2400" b="1" dirty="0" smtClean="0"/>
            <a:t> </a:t>
          </a:r>
          <a:r>
            <a:rPr lang="en-US" sz="2400" b="1" dirty="0" err="1" smtClean="0"/>
            <a:t>modul</a:t>
          </a:r>
          <a:r>
            <a:rPr lang="en-US" sz="2400" b="1" dirty="0" smtClean="0"/>
            <a:t>.</a:t>
          </a:r>
          <a:endParaRPr lang="en-US" sz="2400" b="1" dirty="0"/>
        </a:p>
      </dgm:t>
    </dgm:pt>
    <dgm:pt modelId="{018019D3-F916-4CAA-9309-0F3A55A7FFDC}" type="parTrans" cxnId="{B48952EB-8EA8-4FFC-9A90-79305E8388B7}">
      <dgm:prSet/>
      <dgm:spPr/>
      <dgm:t>
        <a:bodyPr/>
        <a:lstStyle/>
        <a:p>
          <a:endParaRPr lang="en-US"/>
        </a:p>
      </dgm:t>
    </dgm:pt>
    <dgm:pt modelId="{8FEF27FC-E2F0-422E-B7EB-3BE95A11DF00}" type="sibTrans" cxnId="{B48952EB-8EA8-4FFC-9A90-79305E8388B7}">
      <dgm:prSet/>
      <dgm:spPr/>
      <dgm:t>
        <a:bodyPr/>
        <a:lstStyle/>
        <a:p>
          <a:endParaRPr lang="en-US"/>
        </a:p>
      </dgm:t>
    </dgm:pt>
    <dgm:pt modelId="{DFB680CD-6E5C-44EE-BBC3-D35BD5ED5564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l"/>
          <a:r>
            <a:rPr lang="en-US" sz="2400" b="1" dirty="0" err="1" smtClean="0"/>
            <a:t>Lakukan</a:t>
          </a:r>
          <a:r>
            <a:rPr lang="en-US" sz="2400" b="1" dirty="0" smtClean="0"/>
            <a:t> </a:t>
          </a:r>
          <a:r>
            <a:rPr lang="en-US" sz="2400" b="1" dirty="0" err="1" smtClean="0"/>
            <a:t>modifikasi</a:t>
          </a:r>
          <a:r>
            <a:rPr lang="en-US" sz="2400" b="1" dirty="0" smtClean="0"/>
            <a:t> </a:t>
          </a:r>
          <a:r>
            <a:rPr lang="en-US" sz="2400" b="1" dirty="0" err="1" smtClean="0"/>
            <a:t>contoh</a:t>
          </a:r>
          <a:r>
            <a:rPr lang="en-US" sz="2400" b="1" dirty="0" smtClean="0"/>
            <a:t> </a:t>
          </a:r>
          <a:r>
            <a:rPr lang="en-US" sz="2400" b="1" dirty="0" err="1" smtClean="0"/>
            <a:t>modul</a:t>
          </a:r>
          <a:r>
            <a:rPr lang="en-US" sz="2400" b="1" dirty="0" smtClean="0"/>
            <a:t> yang </a:t>
          </a:r>
          <a:r>
            <a:rPr lang="en-US" sz="2400" b="1" dirty="0" err="1" smtClean="0"/>
            <a:t>sudah</a:t>
          </a:r>
          <a:r>
            <a:rPr lang="en-US" sz="2400" b="1" dirty="0" smtClean="0"/>
            <a:t> </a:t>
          </a:r>
          <a:r>
            <a:rPr lang="en-US" sz="2400" b="1" dirty="0" err="1" smtClean="0"/>
            <a:t>ada</a:t>
          </a:r>
          <a:r>
            <a:rPr lang="en-US" sz="2400" b="1" dirty="0" smtClean="0"/>
            <a:t>.</a:t>
          </a:r>
          <a:endParaRPr lang="en-US" sz="2400" b="1" dirty="0"/>
        </a:p>
      </dgm:t>
    </dgm:pt>
    <dgm:pt modelId="{F72468FA-AC95-4E5B-B530-C7C3B706A7C9}" type="parTrans" cxnId="{56CB07DD-2A66-4FF5-9820-E4DD18A509BB}">
      <dgm:prSet/>
      <dgm:spPr/>
      <dgm:t>
        <a:bodyPr/>
        <a:lstStyle/>
        <a:p>
          <a:endParaRPr lang="en-US"/>
        </a:p>
      </dgm:t>
    </dgm:pt>
    <dgm:pt modelId="{3D16F2AC-2BEF-4A24-A6F1-98173AAAFA2A}" type="sibTrans" cxnId="{56CB07DD-2A66-4FF5-9820-E4DD18A509BB}">
      <dgm:prSet/>
      <dgm:spPr/>
      <dgm:t>
        <a:bodyPr/>
        <a:lstStyle/>
        <a:p>
          <a:endParaRPr lang="en-US"/>
        </a:p>
      </dgm:t>
    </dgm:pt>
    <dgm:pt modelId="{8602A3CB-907C-498B-B55C-8A8A5EED2BBF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l"/>
          <a:r>
            <a:rPr lang="en-US" sz="2400" b="1" dirty="0" err="1" smtClean="0"/>
            <a:t>Modifikasi</a:t>
          </a:r>
          <a:r>
            <a:rPr lang="en-US" sz="2400" b="1" dirty="0" smtClean="0"/>
            <a:t> </a:t>
          </a:r>
          <a:r>
            <a:rPr lang="en-US" sz="2400" b="1" dirty="0" err="1" smtClean="0"/>
            <a:t>dapat</a:t>
          </a:r>
          <a:r>
            <a:rPr lang="en-US" sz="2400" b="1" dirty="0" smtClean="0"/>
            <a:t> </a:t>
          </a:r>
          <a:r>
            <a:rPr lang="en-US" sz="2400" b="1" dirty="0" err="1" smtClean="0"/>
            <a:t>berupa</a:t>
          </a:r>
          <a:r>
            <a:rPr lang="en-US" sz="2400" b="1" dirty="0" smtClean="0"/>
            <a:t> </a:t>
          </a:r>
          <a:r>
            <a:rPr lang="en-US" sz="2400" b="1" dirty="0" err="1" smtClean="0"/>
            <a:t>perbaikan</a:t>
          </a:r>
          <a:r>
            <a:rPr lang="en-US" sz="2400" b="1" dirty="0" smtClean="0"/>
            <a:t> </a:t>
          </a:r>
          <a:r>
            <a:rPr lang="en-US" sz="2400" b="1" dirty="0" err="1" smtClean="0"/>
            <a:t>bila</a:t>
          </a:r>
          <a:r>
            <a:rPr lang="en-US" sz="2400" b="1" dirty="0" smtClean="0"/>
            <a:t> </a:t>
          </a:r>
          <a:r>
            <a:rPr lang="en-US" sz="2400" b="1" dirty="0" err="1" smtClean="0"/>
            <a:t>ada</a:t>
          </a:r>
          <a:r>
            <a:rPr lang="en-US" sz="2400" b="1" dirty="0" smtClean="0"/>
            <a:t> </a:t>
          </a:r>
          <a:r>
            <a:rPr lang="en-US" sz="2400" b="1" dirty="0" err="1" smtClean="0"/>
            <a:t>salah</a:t>
          </a:r>
          <a:r>
            <a:rPr lang="en-US" sz="2400" b="1" dirty="0" smtClean="0"/>
            <a:t> </a:t>
          </a:r>
          <a:r>
            <a:rPr lang="en-US" sz="2400" b="1" dirty="0" err="1" smtClean="0"/>
            <a:t>ketik</a:t>
          </a:r>
          <a:r>
            <a:rPr lang="en-US" sz="2400" b="1" dirty="0" smtClean="0"/>
            <a:t> </a:t>
          </a:r>
          <a:r>
            <a:rPr lang="en-US" sz="2400" b="1" dirty="0" err="1" smtClean="0"/>
            <a:t>maupun</a:t>
          </a:r>
          <a:r>
            <a:rPr lang="en-US" sz="2400" b="1" dirty="0" smtClean="0"/>
            <a:t> </a:t>
          </a:r>
          <a:r>
            <a:rPr lang="en-US" sz="2400" b="1" dirty="0" err="1" smtClean="0"/>
            <a:t>makna</a:t>
          </a:r>
          <a:r>
            <a:rPr lang="en-US" sz="2400" b="1" dirty="0" smtClean="0"/>
            <a:t> </a:t>
          </a:r>
          <a:r>
            <a:rPr lang="en-US" sz="2400" b="1" dirty="0" err="1" smtClean="0"/>
            <a:t>kalimat</a:t>
          </a:r>
          <a:r>
            <a:rPr lang="en-US" sz="2400" b="1" dirty="0" smtClean="0"/>
            <a:t> yang </a:t>
          </a:r>
          <a:r>
            <a:rPr lang="en-US" sz="2400" b="1" dirty="0" err="1" smtClean="0"/>
            <a:t>kurang</a:t>
          </a:r>
          <a:r>
            <a:rPr lang="en-US" sz="2400" b="1" dirty="0" smtClean="0"/>
            <a:t> </a:t>
          </a:r>
          <a:r>
            <a:rPr lang="en-US" sz="2400" b="1" dirty="0" err="1" smtClean="0"/>
            <a:t>sesuai</a:t>
          </a:r>
          <a:r>
            <a:rPr lang="en-US" sz="2400" b="1" dirty="0" smtClean="0"/>
            <a:t>, </a:t>
          </a:r>
          <a:r>
            <a:rPr lang="en-US" sz="2400" b="1" dirty="0" err="1" smtClean="0"/>
            <a:t>maupun</a:t>
          </a:r>
          <a:r>
            <a:rPr lang="en-US" sz="2400" b="1" dirty="0" smtClean="0"/>
            <a:t> </a:t>
          </a:r>
          <a:r>
            <a:rPr lang="en-US" sz="2400" b="1" dirty="0" err="1" smtClean="0"/>
            <a:t>alokasi</a:t>
          </a:r>
          <a:r>
            <a:rPr lang="en-US" sz="2400" b="1" dirty="0" smtClean="0"/>
            <a:t> </a:t>
          </a:r>
          <a:r>
            <a:rPr lang="en-US" sz="2400" b="1" dirty="0" err="1" smtClean="0"/>
            <a:t>waktu</a:t>
          </a:r>
          <a:r>
            <a:rPr lang="en-US" sz="2400" b="1" dirty="0" smtClean="0"/>
            <a:t> yang </a:t>
          </a:r>
          <a:r>
            <a:rPr lang="en-US" sz="2400" b="1" dirty="0" err="1" smtClean="0"/>
            <a:t>tercantum</a:t>
          </a:r>
          <a:r>
            <a:rPr lang="en-US" sz="2400" b="1" dirty="0" smtClean="0"/>
            <a:t> </a:t>
          </a:r>
          <a:r>
            <a:rPr lang="en-US" sz="2400" b="1" dirty="0" err="1" smtClean="0"/>
            <a:t>dalam</a:t>
          </a:r>
          <a:r>
            <a:rPr lang="en-US" sz="2400" b="1" dirty="0" smtClean="0"/>
            <a:t> </a:t>
          </a:r>
          <a:r>
            <a:rPr lang="en-US" sz="2400" b="1" dirty="0" err="1" smtClean="0"/>
            <a:t>modul</a:t>
          </a:r>
          <a:r>
            <a:rPr lang="en-US" sz="2400" b="1" dirty="0" smtClean="0"/>
            <a:t>.</a:t>
          </a:r>
          <a:endParaRPr lang="en-US" sz="2400" b="1" dirty="0"/>
        </a:p>
      </dgm:t>
    </dgm:pt>
    <dgm:pt modelId="{C4641ABF-2DAB-4AFC-ADF0-82D55EA49BCF}" type="parTrans" cxnId="{A8CD7998-486F-40A2-9CEC-79F7876738EC}">
      <dgm:prSet/>
      <dgm:spPr/>
      <dgm:t>
        <a:bodyPr/>
        <a:lstStyle/>
        <a:p>
          <a:endParaRPr lang="en-US"/>
        </a:p>
      </dgm:t>
    </dgm:pt>
    <dgm:pt modelId="{66593FCD-5B6B-4541-AE61-824E5F1D3A07}" type="sibTrans" cxnId="{A8CD7998-486F-40A2-9CEC-79F7876738EC}">
      <dgm:prSet/>
      <dgm:spPr/>
      <dgm:t>
        <a:bodyPr/>
        <a:lstStyle/>
        <a:p>
          <a:endParaRPr lang="en-US"/>
        </a:p>
      </dgm:t>
    </dgm:pt>
    <dgm:pt modelId="{3B0DDE97-D3E8-40FF-8C3B-B745703271A0}" type="pres">
      <dgm:prSet presAssocID="{4DAE28E6-D373-4C44-B7CB-388AC7957E1A}" presName="linearFlow" presStyleCnt="0">
        <dgm:presLayoutVars>
          <dgm:dir/>
          <dgm:resizeHandles val="exact"/>
        </dgm:presLayoutVars>
      </dgm:prSet>
      <dgm:spPr/>
    </dgm:pt>
    <dgm:pt modelId="{E5492DC6-BDFB-4DCB-B835-78B1F815DEAE}" type="pres">
      <dgm:prSet presAssocID="{F5348459-7031-4821-B526-0C4DDE6CF456}" presName="composite" presStyleCnt="0"/>
      <dgm:spPr/>
    </dgm:pt>
    <dgm:pt modelId="{AFE6DB74-8665-4257-86A3-CC6BC1D452BC}" type="pres">
      <dgm:prSet presAssocID="{F5348459-7031-4821-B526-0C4DDE6CF456}" presName="imgShp" presStyleLbl="fgImgPlace1" presStyleIdx="0" presStyleCnt="3"/>
      <dgm:spPr/>
    </dgm:pt>
    <dgm:pt modelId="{22F229EA-DEE2-486B-B46F-EB96F7CE686C}" type="pres">
      <dgm:prSet presAssocID="{F5348459-7031-4821-B526-0C4DDE6CF456}" presName="txShp" presStyleLbl="node1" presStyleIdx="0" presStyleCnt="3">
        <dgm:presLayoutVars>
          <dgm:bulletEnabled val="1"/>
        </dgm:presLayoutVars>
      </dgm:prSet>
      <dgm:spPr/>
    </dgm:pt>
    <dgm:pt modelId="{87FCEF47-4619-45D1-A683-FB44DBA421EA}" type="pres">
      <dgm:prSet presAssocID="{8FEF27FC-E2F0-422E-B7EB-3BE95A11DF00}" presName="spacing" presStyleCnt="0"/>
      <dgm:spPr/>
    </dgm:pt>
    <dgm:pt modelId="{D53E62CF-311A-4577-86A7-661CFC01767B}" type="pres">
      <dgm:prSet presAssocID="{DFB680CD-6E5C-44EE-BBC3-D35BD5ED5564}" presName="composite" presStyleCnt="0"/>
      <dgm:spPr/>
    </dgm:pt>
    <dgm:pt modelId="{DEFD5D1F-3BDE-4ECA-B1C6-6590212C68E8}" type="pres">
      <dgm:prSet presAssocID="{DFB680CD-6E5C-44EE-BBC3-D35BD5ED5564}" presName="imgShp" presStyleLbl="fgImgPlace1" presStyleIdx="1" presStyleCnt="3"/>
      <dgm:spPr/>
    </dgm:pt>
    <dgm:pt modelId="{99D97E50-5E54-4AC2-9B12-7E61A01DEA38}" type="pres">
      <dgm:prSet presAssocID="{DFB680CD-6E5C-44EE-BBC3-D35BD5ED5564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403944-A2EA-49D4-ADBF-52A18A08A50A}" type="pres">
      <dgm:prSet presAssocID="{3D16F2AC-2BEF-4A24-A6F1-98173AAAFA2A}" presName="spacing" presStyleCnt="0"/>
      <dgm:spPr/>
    </dgm:pt>
    <dgm:pt modelId="{FF7A4386-CF4A-4F81-ACC4-0B09B646FB2F}" type="pres">
      <dgm:prSet presAssocID="{8602A3CB-907C-498B-B55C-8A8A5EED2BBF}" presName="composite" presStyleCnt="0"/>
      <dgm:spPr/>
    </dgm:pt>
    <dgm:pt modelId="{27E40024-D062-4501-AE6A-22CE0FBABD50}" type="pres">
      <dgm:prSet presAssocID="{8602A3CB-907C-498B-B55C-8A8A5EED2BBF}" presName="imgShp" presStyleLbl="fgImgPlace1" presStyleIdx="2" presStyleCnt="3"/>
      <dgm:spPr/>
    </dgm:pt>
    <dgm:pt modelId="{B04494BE-931C-4E74-9989-7113BD529916}" type="pres">
      <dgm:prSet presAssocID="{8602A3CB-907C-498B-B55C-8A8A5EED2BBF}" presName="txShp" presStyleLbl="node1" presStyleIdx="2" presStyleCnt="3" custScaleY="1704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DC6385-7063-4FF7-8432-660B553B33D7}" type="presOf" srcId="{8602A3CB-907C-498B-B55C-8A8A5EED2BBF}" destId="{B04494BE-931C-4E74-9989-7113BD529916}" srcOrd="0" destOrd="0" presId="urn:microsoft.com/office/officeart/2005/8/layout/vList3"/>
    <dgm:cxn modelId="{45104FE8-83D3-40CA-88AF-85AA37525E0F}" type="presOf" srcId="{4DAE28E6-D373-4C44-B7CB-388AC7957E1A}" destId="{3B0DDE97-D3E8-40FF-8C3B-B745703271A0}" srcOrd="0" destOrd="0" presId="urn:microsoft.com/office/officeart/2005/8/layout/vList3"/>
    <dgm:cxn modelId="{EFE4B7BA-7E30-4DC9-A453-1A50F83636F3}" type="presOf" srcId="{F5348459-7031-4821-B526-0C4DDE6CF456}" destId="{22F229EA-DEE2-486B-B46F-EB96F7CE686C}" srcOrd="0" destOrd="0" presId="urn:microsoft.com/office/officeart/2005/8/layout/vList3"/>
    <dgm:cxn modelId="{54B866FA-40A5-47B9-8F61-D48ED9719CF2}" type="presOf" srcId="{DFB680CD-6E5C-44EE-BBC3-D35BD5ED5564}" destId="{99D97E50-5E54-4AC2-9B12-7E61A01DEA38}" srcOrd="0" destOrd="0" presId="urn:microsoft.com/office/officeart/2005/8/layout/vList3"/>
    <dgm:cxn modelId="{56CB07DD-2A66-4FF5-9820-E4DD18A509BB}" srcId="{4DAE28E6-D373-4C44-B7CB-388AC7957E1A}" destId="{DFB680CD-6E5C-44EE-BBC3-D35BD5ED5564}" srcOrd="1" destOrd="0" parTransId="{F72468FA-AC95-4E5B-B530-C7C3B706A7C9}" sibTransId="{3D16F2AC-2BEF-4A24-A6F1-98173AAAFA2A}"/>
    <dgm:cxn modelId="{A8CD7998-486F-40A2-9CEC-79F7876738EC}" srcId="{4DAE28E6-D373-4C44-B7CB-388AC7957E1A}" destId="{8602A3CB-907C-498B-B55C-8A8A5EED2BBF}" srcOrd="2" destOrd="0" parTransId="{C4641ABF-2DAB-4AFC-ADF0-82D55EA49BCF}" sibTransId="{66593FCD-5B6B-4541-AE61-824E5F1D3A07}"/>
    <dgm:cxn modelId="{B48952EB-8EA8-4FFC-9A90-79305E8388B7}" srcId="{4DAE28E6-D373-4C44-B7CB-388AC7957E1A}" destId="{F5348459-7031-4821-B526-0C4DDE6CF456}" srcOrd="0" destOrd="0" parTransId="{018019D3-F916-4CAA-9309-0F3A55A7FFDC}" sibTransId="{8FEF27FC-E2F0-422E-B7EB-3BE95A11DF00}"/>
    <dgm:cxn modelId="{2050EB96-B2E1-42CA-98CE-CA36AB8DF14E}" type="presParOf" srcId="{3B0DDE97-D3E8-40FF-8C3B-B745703271A0}" destId="{E5492DC6-BDFB-4DCB-B835-78B1F815DEAE}" srcOrd="0" destOrd="0" presId="urn:microsoft.com/office/officeart/2005/8/layout/vList3"/>
    <dgm:cxn modelId="{469C57C4-065E-4E35-B604-6D2DCB8EDCB7}" type="presParOf" srcId="{E5492DC6-BDFB-4DCB-B835-78B1F815DEAE}" destId="{AFE6DB74-8665-4257-86A3-CC6BC1D452BC}" srcOrd="0" destOrd="0" presId="urn:microsoft.com/office/officeart/2005/8/layout/vList3"/>
    <dgm:cxn modelId="{BBB00FE4-17A7-4C7B-9FB0-1BCF29F78E62}" type="presParOf" srcId="{E5492DC6-BDFB-4DCB-B835-78B1F815DEAE}" destId="{22F229EA-DEE2-486B-B46F-EB96F7CE686C}" srcOrd="1" destOrd="0" presId="urn:microsoft.com/office/officeart/2005/8/layout/vList3"/>
    <dgm:cxn modelId="{42ADA285-8E96-48D3-8AAD-F6550149788C}" type="presParOf" srcId="{3B0DDE97-D3E8-40FF-8C3B-B745703271A0}" destId="{87FCEF47-4619-45D1-A683-FB44DBA421EA}" srcOrd="1" destOrd="0" presId="urn:microsoft.com/office/officeart/2005/8/layout/vList3"/>
    <dgm:cxn modelId="{63EEE6B2-418E-4C40-8732-12C924DF65BA}" type="presParOf" srcId="{3B0DDE97-D3E8-40FF-8C3B-B745703271A0}" destId="{D53E62CF-311A-4577-86A7-661CFC01767B}" srcOrd="2" destOrd="0" presId="urn:microsoft.com/office/officeart/2005/8/layout/vList3"/>
    <dgm:cxn modelId="{25518C4E-ED07-4A36-9CEF-A79F98AC0290}" type="presParOf" srcId="{D53E62CF-311A-4577-86A7-661CFC01767B}" destId="{DEFD5D1F-3BDE-4ECA-B1C6-6590212C68E8}" srcOrd="0" destOrd="0" presId="urn:microsoft.com/office/officeart/2005/8/layout/vList3"/>
    <dgm:cxn modelId="{B4D4E4F8-E103-46C9-9266-3F6B418D97CD}" type="presParOf" srcId="{D53E62CF-311A-4577-86A7-661CFC01767B}" destId="{99D97E50-5E54-4AC2-9B12-7E61A01DEA38}" srcOrd="1" destOrd="0" presId="urn:microsoft.com/office/officeart/2005/8/layout/vList3"/>
    <dgm:cxn modelId="{58A8A775-5A35-4DFF-87AC-0ED8F9748319}" type="presParOf" srcId="{3B0DDE97-D3E8-40FF-8C3B-B745703271A0}" destId="{EE403944-A2EA-49D4-ADBF-52A18A08A50A}" srcOrd="3" destOrd="0" presId="urn:microsoft.com/office/officeart/2005/8/layout/vList3"/>
    <dgm:cxn modelId="{ACDA579D-8FBD-460E-B044-0ECBA1A8FE7F}" type="presParOf" srcId="{3B0DDE97-D3E8-40FF-8C3B-B745703271A0}" destId="{FF7A4386-CF4A-4F81-ACC4-0B09B646FB2F}" srcOrd="4" destOrd="0" presId="urn:microsoft.com/office/officeart/2005/8/layout/vList3"/>
    <dgm:cxn modelId="{02AAE743-D90A-49A1-9CC3-41D848D5440C}" type="presParOf" srcId="{FF7A4386-CF4A-4F81-ACC4-0B09B646FB2F}" destId="{27E40024-D062-4501-AE6A-22CE0FBABD50}" srcOrd="0" destOrd="0" presId="urn:microsoft.com/office/officeart/2005/8/layout/vList3"/>
    <dgm:cxn modelId="{BA7F9E3F-BDD6-4C70-A52B-B7096FED00A2}" type="presParOf" srcId="{FF7A4386-CF4A-4F81-ACC4-0B09B646FB2F}" destId="{B04494BE-931C-4E74-9989-7113BD52991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73966-5203-4BC4-B5FD-B7ABF1155CE8}">
      <dsp:nvSpPr>
        <dsp:cNvPr id="0" name=""/>
        <dsp:cNvSpPr/>
      </dsp:nvSpPr>
      <dsp:spPr>
        <a:xfrm>
          <a:off x="0" y="52836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E45BF1-8226-496C-90A8-E55EB22D22C8}">
      <dsp:nvSpPr>
        <dsp:cNvPr id="0" name=""/>
        <dsp:cNvSpPr/>
      </dsp:nvSpPr>
      <dsp:spPr>
        <a:xfrm>
          <a:off x="525780" y="41289"/>
          <a:ext cx="8612055" cy="97416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Menganalisis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kondisi</a:t>
          </a:r>
          <a:r>
            <a:rPr lang="en-US" sz="2600" kern="1200" dirty="0" smtClean="0"/>
            <a:t>, </a:t>
          </a:r>
          <a:r>
            <a:rPr lang="en-US" sz="2600" kern="1200" dirty="0" err="1" smtClean="0"/>
            <a:t>sumber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daya</a:t>
          </a:r>
          <a:r>
            <a:rPr lang="en-US" sz="2600" kern="1200" dirty="0" smtClean="0"/>
            <a:t>, </a:t>
          </a:r>
          <a:r>
            <a:rPr lang="en-US" sz="2600" kern="1200" dirty="0" err="1" smtClean="0"/>
            <a:t>dan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kebutuhan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peserta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didik</a:t>
          </a:r>
          <a:r>
            <a:rPr lang="en-US" sz="2600" kern="1200" dirty="0" smtClean="0"/>
            <a:t>/</a:t>
          </a:r>
          <a:r>
            <a:rPr lang="en-US" sz="2600" kern="1200" dirty="0" err="1" smtClean="0"/>
            <a:t>sekolah</a:t>
          </a:r>
          <a:endParaRPr lang="en-US" sz="2600" kern="1200" dirty="0"/>
        </a:p>
      </dsp:txBody>
      <dsp:txXfrm>
        <a:off x="573335" y="88844"/>
        <a:ext cx="8516945" cy="879050"/>
      </dsp:txXfrm>
    </dsp:sp>
    <dsp:sp modelId="{78CEE4FB-B771-48F2-8CC2-E0E5905DB4CE}">
      <dsp:nvSpPr>
        <dsp:cNvPr id="0" name=""/>
        <dsp:cNvSpPr/>
      </dsp:nvSpPr>
      <dsp:spPr>
        <a:xfrm>
          <a:off x="0" y="202524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7F5C71-9645-4438-9226-B407F56703DA}">
      <dsp:nvSpPr>
        <dsp:cNvPr id="0" name=""/>
        <dsp:cNvSpPr/>
      </dsp:nvSpPr>
      <dsp:spPr>
        <a:xfrm>
          <a:off x="525780" y="1538169"/>
          <a:ext cx="7360920" cy="974160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Menganalisis </a:t>
          </a:r>
          <a:r>
            <a:rPr lang="en-US" sz="2600" kern="1200" dirty="0" err="1" smtClean="0"/>
            <a:t>isi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contoh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modul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projek</a:t>
          </a:r>
          <a:endParaRPr lang="en-US" sz="2600" kern="1200" dirty="0"/>
        </a:p>
      </dsp:txBody>
      <dsp:txXfrm>
        <a:off x="573335" y="1585724"/>
        <a:ext cx="7265810" cy="879050"/>
      </dsp:txXfrm>
    </dsp:sp>
    <dsp:sp modelId="{F75C8CA1-FCCA-4BF4-84C5-7345F9B0701D}">
      <dsp:nvSpPr>
        <dsp:cNvPr id="0" name=""/>
        <dsp:cNvSpPr/>
      </dsp:nvSpPr>
      <dsp:spPr>
        <a:xfrm>
          <a:off x="0" y="352212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E565C2-6F22-49B2-A6F9-B468114D897D}">
      <dsp:nvSpPr>
        <dsp:cNvPr id="0" name=""/>
        <dsp:cNvSpPr/>
      </dsp:nvSpPr>
      <dsp:spPr>
        <a:xfrm>
          <a:off x="525780" y="3035049"/>
          <a:ext cx="8612055" cy="974160"/>
        </a:xfrm>
        <a:prstGeom prst="round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Memodifikasi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isi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modul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projek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untuk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disesuaikan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dengan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kondisi</a:t>
          </a:r>
          <a:r>
            <a:rPr lang="en-US" sz="2600" kern="1200" dirty="0" smtClean="0"/>
            <a:t>, </a:t>
          </a:r>
          <a:r>
            <a:rPr lang="en-US" sz="2600" kern="1200" dirty="0" err="1" smtClean="0"/>
            <a:t>sumber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daya</a:t>
          </a:r>
          <a:r>
            <a:rPr lang="en-US" sz="2600" kern="1200" dirty="0" smtClean="0"/>
            <a:t>, </a:t>
          </a:r>
          <a:r>
            <a:rPr lang="en-US" sz="2600" kern="1200" dirty="0" err="1" smtClean="0"/>
            <a:t>dan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kebutuhan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sekolah</a:t>
          </a:r>
          <a:r>
            <a:rPr lang="en-US" sz="2600" kern="1200" dirty="0" smtClean="0"/>
            <a:t>.</a:t>
          </a:r>
          <a:endParaRPr lang="en-US" sz="2600" kern="1200" dirty="0"/>
        </a:p>
      </dsp:txBody>
      <dsp:txXfrm>
        <a:off x="573335" y="3082604"/>
        <a:ext cx="8516945" cy="879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B9E220-28DE-4A4D-B3E5-F50D86884CE4}">
      <dsp:nvSpPr>
        <dsp:cNvPr id="0" name=""/>
        <dsp:cNvSpPr/>
      </dsp:nvSpPr>
      <dsp:spPr>
        <a:xfrm rot="5400000">
          <a:off x="-223828" y="227144"/>
          <a:ext cx="1492189" cy="10445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1</a:t>
          </a:r>
          <a:endParaRPr lang="en-US" sz="2000" b="1" kern="1200" dirty="0"/>
        </a:p>
      </dsp:txBody>
      <dsp:txXfrm rot="-5400000">
        <a:off x="1" y="525581"/>
        <a:ext cx="1044532" cy="447657"/>
      </dsp:txXfrm>
    </dsp:sp>
    <dsp:sp modelId="{CBD1B13D-0B8E-4781-A1E7-28BDF22D0FFD}">
      <dsp:nvSpPr>
        <dsp:cNvPr id="0" name=""/>
        <dsp:cNvSpPr/>
      </dsp:nvSpPr>
      <dsp:spPr>
        <a:xfrm rot="5400000">
          <a:off x="5295104" y="-4247256"/>
          <a:ext cx="969922" cy="9471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Amati </a:t>
          </a:r>
          <a:r>
            <a:rPr lang="en-US" sz="2000" b="1" kern="1200" dirty="0" err="1" smtClean="0"/>
            <a:t>kondisi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sekolah</a:t>
          </a:r>
          <a:r>
            <a:rPr lang="en-US" sz="2000" b="1" kern="1200" dirty="0" smtClean="0"/>
            <a:t>, internal </a:t>
          </a:r>
          <a:r>
            <a:rPr lang="en-US" sz="2000" b="1" kern="1200" dirty="0" err="1" smtClean="0"/>
            <a:t>sekolah</a:t>
          </a:r>
          <a:r>
            <a:rPr lang="en-US" sz="2000" b="1" kern="1200" dirty="0" smtClean="0"/>
            <a:t>, </a:t>
          </a:r>
          <a:r>
            <a:rPr lang="en-US" sz="2000" b="1" kern="1200" dirty="0" err="1" smtClean="0"/>
            <a:t>dan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masyarakat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sekitar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sekolah</a:t>
          </a:r>
          <a:r>
            <a:rPr lang="en-US" sz="2000" b="1" kern="1200" dirty="0" smtClean="0"/>
            <a:t>.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Amati </a:t>
          </a:r>
          <a:r>
            <a:rPr lang="en-US" sz="2000" b="1" kern="1200" dirty="0" err="1" smtClean="0"/>
            <a:t>ketersediaan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sarana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prasarana</a:t>
          </a:r>
          <a:r>
            <a:rPr lang="en-US" sz="2000" b="1" kern="1200" dirty="0" smtClean="0"/>
            <a:t> yang </a:t>
          </a:r>
          <a:r>
            <a:rPr lang="en-US" sz="2000" b="1" kern="1200" dirty="0" err="1" smtClean="0"/>
            <a:t>ada</a:t>
          </a:r>
          <a:r>
            <a:rPr lang="en-US" sz="2000" b="1" kern="1200" dirty="0" smtClean="0"/>
            <a:t> di </a:t>
          </a:r>
          <a:r>
            <a:rPr lang="en-US" sz="2000" b="1" kern="1200" dirty="0" err="1" smtClean="0"/>
            <a:t>sekolah</a:t>
          </a:r>
          <a:r>
            <a:rPr lang="en-US" sz="2000" b="1" kern="1200" dirty="0" smtClean="0"/>
            <a:t>.</a:t>
          </a:r>
          <a:endParaRPr lang="en-US" sz="2000" b="1" kern="1200" dirty="0"/>
        </a:p>
      </dsp:txBody>
      <dsp:txXfrm rot="-5400000">
        <a:off x="1044532" y="50664"/>
        <a:ext cx="9423719" cy="875226"/>
      </dsp:txXfrm>
    </dsp:sp>
    <dsp:sp modelId="{DB1262D9-0A5D-49C2-A69F-3AD15AE16B1C}">
      <dsp:nvSpPr>
        <dsp:cNvPr id="0" name=""/>
        <dsp:cNvSpPr/>
      </dsp:nvSpPr>
      <dsp:spPr>
        <a:xfrm rot="5400000">
          <a:off x="-223828" y="1535634"/>
          <a:ext cx="1492189" cy="10445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2</a:t>
          </a:r>
          <a:endParaRPr lang="en-US" sz="2000" b="1" kern="1200" dirty="0"/>
        </a:p>
      </dsp:txBody>
      <dsp:txXfrm rot="-5400000">
        <a:off x="1" y="1834071"/>
        <a:ext cx="1044532" cy="447657"/>
      </dsp:txXfrm>
    </dsp:sp>
    <dsp:sp modelId="{4FDABEED-48CB-491D-9B53-ABB5DE036C00}">
      <dsp:nvSpPr>
        <dsp:cNvPr id="0" name=""/>
        <dsp:cNvSpPr/>
      </dsp:nvSpPr>
      <dsp:spPr>
        <a:xfrm rot="5400000">
          <a:off x="5295104" y="-2938765"/>
          <a:ext cx="969922" cy="9471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Amati </a:t>
          </a:r>
          <a:r>
            <a:rPr lang="en-US" sz="2000" b="1" kern="1200" dirty="0" err="1" smtClean="0"/>
            <a:t>karakteristik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peserta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didik</a:t>
          </a:r>
          <a:r>
            <a:rPr lang="en-US" sz="2000" b="1" kern="1200" dirty="0" smtClean="0"/>
            <a:t>.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Amati </a:t>
          </a:r>
          <a:r>
            <a:rPr lang="en-US" sz="2000" b="1" kern="1200" dirty="0" err="1" smtClean="0"/>
            <a:t>masalah</a:t>
          </a:r>
          <a:r>
            <a:rPr lang="en-US" sz="2000" b="1" kern="1200" dirty="0" smtClean="0"/>
            <a:t> yang </a:t>
          </a:r>
          <a:r>
            <a:rPr lang="en-US" sz="2000" b="1" kern="1200" dirty="0" err="1" smtClean="0"/>
            <a:t>dihadapi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peserta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didik</a:t>
          </a:r>
          <a:r>
            <a:rPr lang="en-US" sz="2000" b="1" kern="1200" dirty="0" smtClean="0"/>
            <a:t>, </a:t>
          </a:r>
          <a:r>
            <a:rPr lang="en-US" sz="2000" b="1" kern="1200" dirty="0" err="1" smtClean="0"/>
            <a:t>maupun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kebutuhan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dunia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kerja</a:t>
          </a:r>
          <a:r>
            <a:rPr lang="en-US" sz="2000" b="1" kern="1200" dirty="0" smtClean="0"/>
            <a:t>.</a:t>
          </a:r>
          <a:endParaRPr lang="en-US" sz="2000" b="1" kern="1200" dirty="0"/>
        </a:p>
      </dsp:txBody>
      <dsp:txXfrm rot="-5400000">
        <a:off x="1044532" y="1359155"/>
        <a:ext cx="9423719" cy="875226"/>
      </dsp:txXfrm>
    </dsp:sp>
    <dsp:sp modelId="{5D32D0E3-307F-410F-8050-A44F6AF98E07}">
      <dsp:nvSpPr>
        <dsp:cNvPr id="0" name=""/>
        <dsp:cNvSpPr/>
      </dsp:nvSpPr>
      <dsp:spPr>
        <a:xfrm rot="5400000">
          <a:off x="-223828" y="3079661"/>
          <a:ext cx="1492189" cy="10445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3</a:t>
          </a:r>
          <a:endParaRPr lang="en-US" sz="2000" b="1" kern="1200" dirty="0"/>
        </a:p>
      </dsp:txBody>
      <dsp:txXfrm rot="-5400000">
        <a:off x="1" y="3378098"/>
        <a:ext cx="1044532" cy="447657"/>
      </dsp:txXfrm>
    </dsp:sp>
    <dsp:sp modelId="{5054E384-A5A9-4CA6-9522-847BB77D6BCB}">
      <dsp:nvSpPr>
        <dsp:cNvPr id="0" name=""/>
        <dsp:cNvSpPr/>
      </dsp:nvSpPr>
      <dsp:spPr>
        <a:xfrm rot="5400000">
          <a:off x="5059568" y="-1394739"/>
          <a:ext cx="1440995" cy="9471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err="1" smtClean="0"/>
            <a:t>Catatlah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baik-baik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untuk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dicarikan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solusinya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melalui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kegiatan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Projek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Penguatan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Profil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Pelajar</a:t>
          </a:r>
          <a:r>
            <a:rPr lang="en-US" sz="2000" b="1" kern="1200" dirty="0" smtClean="0"/>
            <a:t> Pancasila </a:t>
          </a:r>
          <a:r>
            <a:rPr lang="en-US" sz="2000" b="1" kern="1200" dirty="0" err="1" smtClean="0"/>
            <a:t>dan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Budaya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Kerja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err="1" smtClean="0"/>
            <a:t>Rancanglah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kegiatan</a:t>
          </a:r>
          <a:r>
            <a:rPr lang="en-US" sz="2000" b="1" kern="1200" dirty="0" smtClean="0"/>
            <a:t> yang </a:t>
          </a:r>
          <a:r>
            <a:rPr lang="en-US" sz="2000" b="1" kern="1200" dirty="0" err="1" smtClean="0"/>
            <a:t>sesuai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dengan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kebutuhan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peserta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didik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atau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dunia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kerja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berdasarkan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kondisi</a:t>
          </a:r>
          <a:r>
            <a:rPr lang="en-US" sz="2000" b="1" kern="1200" dirty="0" smtClean="0"/>
            <a:t> internal </a:t>
          </a:r>
          <a:r>
            <a:rPr lang="en-US" sz="2000" b="1" kern="1200" dirty="0" err="1" smtClean="0"/>
            <a:t>sekolah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maupun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ketersediaan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sarana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prasarana</a:t>
          </a:r>
          <a:r>
            <a:rPr lang="en-US" sz="2000" b="1" kern="1200" dirty="0" smtClean="0"/>
            <a:t> di </a:t>
          </a:r>
          <a:r>
            <a:rPr lang="en-US" sz="2000" b="1" kern="1200" dirty="0" err="1" smtClean="0"/>
            <a:t>sekolah</a:t>
          </a:r>
          <a:r>
            <a:rPr lang="en-US" sz="2000" b="1" kern="1200" dirty="0" smtClean="0"/>
            <a:t>.</a:t>
          </a:r>
          <a:endParaRPr lang="en-US" sz="2000" b="1" kern="1200" dirty="0"/>
        </a:p>
      </dsp:txBody>
      <dsp:txXfrm rot="-5400000">
        <a:off x="1044532" y="2690641"/>
        <a:ext cx="9400723" cy="13003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B9E220-28DE-4A4D-B3E5-F50D86884CE4}">
      <dsp:nvSpPr>
        <dsp:cNvPr id="0" name=""/>
        <dsp:cNvSpPr/>
      </dsp:nvSpPr>
      <dsp:spPr>
        <a:xfrm rot="5400000">
          <a:off x="-223828" y="227144"/>
          <a:ext cx="1492189" cy="10445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1</a:t>
          </a:r>
          <a:endParaRPr lang="en-US" sz="2000" b="1" kern="1200" dirty="0"/>
        </a:p>
      </dsp:txBody>
      <dsp:txXfrm rot="-5400000">
        <a:off x="1" y="525581"/>
        <a:ext cx="1044532" cy="447657"/>
      </dsp:txXfrm>
    </dsp:sp>
    <dsp:sp modelId="{CBD1B13D-0B8E-4781-A1E7-28BDF22D0FFD}">
      <dsp:nvSpPr>
        <dsp:cNvPr id="0" name=""/>
        <dsp:cNvSpPr/>
      </dsp:nvSpPr>
      <dsp:spPr>
        <a:xfrm rot="5400000">
          <a:off x="5295104" y="-4247256"/>
          <a:ext cx="969922" cy="9471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err="1" smtClean="0"/>
            <a:t>Bacalah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contoh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modul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dengan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cermat</a:t>
          </a:r>
          <a:r>
            <a:rPr lang="en-US" sz="2000" b="1" kern="1200" dirty="0" smtClean="0"/>
            <a:t>.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err="1" smtClean="0"/>
            <a:t>Periksalah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isi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kegiatannya</a:t>
          </a:r>
          <a:r>
            <a:rPr lang="en-US" sz="2000" b="1" kern="1200" dirty="0" smtClean="0"/>
            <a:t>, </a:t>
          </a:r>
          <a:r>
            <a:rPr lang="en-US" sz="2000" b="1" kern="1200" dirty="0" err="1" smtClean="0"/>
            <a:t>dan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alur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kegiatannya</a:t>
          </a:r>
          <a:r>
            <a:rPr lang="en-US" sz="2000" b="1" kern="1200" dirty="0" smtClean="0"/>
            <a:t>, </a:t>
          </a:r>
          <a:r>
            <a:rPr lang="en-US" sz="2000" b="1" kern="1200" dirty="0" err="1" smtClean="0"/>
            <a:t>serta</a:t>
          </a:r>
          <a:r>
            <a:rPr lang="en-US" sz="2000" b="1" kern="1200" dirty="0" smtClean="0"/>
            <a:t> tugas2nya.</a:t>
          </a:r>
          <a:endParaRPr lang="en-US" sz="2000" b="1" kern="1200" dirty="0"/>
        </a:p>
      </dsp:txBody>
      <dsp:txXfrm rot="-5400000">
        <a:off x="1044532" y="50664"/>
        <a:ext cx="9423719" cy="875226"/>
      </dsp:txXfrm>
    </dsp:sp>
    <dsp:sp modelId="{DB1262D9-0A5D-49C2-A69F-3AD15AE16B1C}">
      <dsp:nvSpPr>
        <dsp:cNvPr id="0" name=""/>
        <dsp:cNvSpPr/>
      </dsp:nvSpPr>
      <dsp:spPr>
        <a:xfrm rot="5400000">
          <a:off x="-223828" y="1535634"/>
          <a:ext cx="1492189" cy="10445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2</a:t>
          </a:r>
          <a:endParaRPr lang="en-US" sz="2000" b="1" kern="1200" dirty="0"/>
        </a:p>
      </dsp:txBody>
      <dsp:txXfrm rot="-5400000">
        <a:off x="1" y="1834071"/>
        <a:ext cx="1044532" cy="447657"/>
      </dsp:txXfrm>
    </dsp:sp>
    <dsp:sp modelId="{4FDABEED-48CB-491D-9B53-ABB5DE036C00}">
      <dsp:nvSpPr>
        <dsp:cNvPr id="0" name=""/>
        <dsp:cNvSpPr/>
      </dsp:nvSpPr>
      <dsp:spPr>
        <a:xfrm rot="5400000">
          <a:off x="5295104" y="-2938765"/>
          <a:ext cx="969922" cy="9471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err="1" smtClean="0"/>
            <a:t>Periksalah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sarana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prasarana</a:t>
          </a:r>
          <a:r>
            <a:rPr lang="en-US" sz="2000" b="1" kern="1200" dirty="0" smtClean="0"/>
            <a:t> yang </a:t>
          </a:r>
          <a:r>
            <a:rPr lang="en-US" sz="2000" b="1" kern="1200" dirty="0" err="1" smtClean="0"/>
            <a:t>dibutuhkan</a:t>
          </a:r>
          <a:r>
            <a:rPr lang="en-US" sz="2000" b="1" kern="1200" dirty="0" smtClean="0"/>
            <a:t>. 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err="1" smtClean="0"/>
            <a:t>Periksalah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alokasi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waktu</a:t>
          </a:r>
          <a:r>
            <a:rPr lang="en-US" sz="2000" b="1" kern="1200" dirty="0" smtClean="0"/>
            <a:t> yang </a:t>
          </a:r>
          <a:r>
            <a:rPr lang="en-US" sz="2000" b="1" kern="1200" dirty="0" err="1" smtClean="0"/>
            <a:t>tercantum</a:t>
          </a:r>
          <a:r>
            <a:rPr lang="en-US" sz="2000" b="1" kern="1200" dirty="0" smtClean="0"/>
            <a:t>.</a:t>
          </a:r>
          <a:endParaRPr lang="en-US" sz="2000" b="1" kern="1200" dirty="0"/>
        </a:p>
      </dsp:txBody>
      <dsp:txXfrm rot="-5400000">
        <a:off x="1044532" y="1359155"/>
        <a:ext cx="9423719" cy="875226"/>
      </dsp:txXfrm>
    </dsp:sp>
    <dsp:sp modelId="{5D32D0E3-307F-410F-8050-A44F6AF98E07}">
      <dsp:nvSpPr>
        <dsp:cNvPr id="0" name=""/>
        <dsp:cNvSpPr/>
      </dsp:nvSpPr>
      <dsp:spPr>
        <a:xfrm rot="5400000">
          <a:off x="-223828" y="3079661"/>
          <a:ext cx="1492189" cy="10445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3</a:t>
          </a:r>
          <a:endParaRPr lang="en-US" sz="2000" b="1" kern="1200" dirty="0"/>
        </a:p>
      </dsp:txBody>
      <dsp:txXfrm rot="-5400000">
        <a:off x="1" y="3378098"/>
        <a:ext cx="1044532" cy="447657"/>
      </dsp:txXfrm>
    </dsp:sp>
    <dsp:sp modelId="{5054E384-A5A9-4CA6-9522-847BB77D6BCB}">
      <dsp:nvSpPr>
        <dsp:cNvPr id="0" name=""/>
        <dsp:cNvSpPr/>
      </dsp:nvSpPr>
      <dsp:spPr>
        <a:xfrm rot="5400000">
          <a:off x="5059568" y="-1394739"/>
          <a:ext cx="1440995" cy="9471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err="1" smtClean="0"/>
            <a:t>Apabila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anda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menemukan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ada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isi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alur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kegiatan</a:t>
          </a:r>
          <a:r>
            <a:rPr lang="en-US" sz="2000" b="1" kern="1200" dirty="0" smtClean="0"/>
            <a:t> yang </a:t>
          </a:r>
          <a:r>
            <a:rPr lang="en-US" sz="2000" b="1" kern="1200" dirty="0" err="1" smtClean="0"/>
            <a:t>kurang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tepat</a:t>
          </a:r>
          <a:r>
            <a:rPr lang="en-US" sz="2000" b="1" kern="1200" dirty="0" smtClean="0"/>
            <a:t>, </a:t>
          </a:r>
          <a:r>
            <a:rPr lang="en-US" sz="2000" b="1" kern="1200" dirty="0" err="1" smtClean="0"/>
            <a:t>lakukan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perbaikan</a:t>
          </a:r>
          <a:r>
            <a:rPr lang="en-US" sz="2000" b="1" kern="1200" dirty="0" smtClean="0"/>
            <a:t>.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err="1" smtClean="0"/>
            <a:t>Apabila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anda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menemukan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alokasi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waktu</a:t>
          </a:r>
          <a:r>
            <a:rPr lang="en-US" sz="2000" b="1" kern="1200" dirty="0" smtClean="0"/>
            <a:t> yang </a:t>
          </a:r>
          <a:r>
            <a:rPr lang="en-US" sz="2000" b="1" kern="1200" dirty="0" err="1" smtClean="0"/>
            <a:t>kurang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tepat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segera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sesuaikan</a:t>
          </a:r>
          <a:r>
            <a:rPr lang="en-US" sz="2000" b="1" kern="1200" dirty="0" smtClean="0"/>
            <a:t>.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err="1" smtClean="0"/>
            <a:t>Apabila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anda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memerlukan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sarana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prasarana</a:t>
          </a:r>
          <a:r>
            <a:rPr lang="en-US" sz="2000" b="1" kern="1200" dirty="0" smtClean="0"/>
            <a:t> yang lain (</a:t>
          </a:r>
          <a:r>
            <a:rPr lang="en-US" sz="2000" b="1" kern="1200" dirty="0" err="1" smtClean="0"/>
            <a:t>belum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tercantum</a:t>
          </a:r>
          <a:r>
            <a:rPr lang="en-US" sz="2000" b="1" kern="1200" dirty="0" smtClean="0"/>
            <a:t>), </a:t>
          </a:r>
          <a:r>
            <a:rPr lang="en-US" sz="2000" b="1" kern="1200" dirty="0" err="1" smtClean="0"/>
            <a:t>cantumkanlah</a:t>
          </a:r>
          <a:r>
            <a:rPr lang="en-US" sz="2000" b="1" kern="1200" dirty="0" smtClean="0"/>
            <a:t>.</a:t>
          </a:r>
          <a:endParaRPr lang="en-US" sz="2000" b="1" kern="1200" dirty="0"/>
        </a:p>
      </dsp:txBody>
      <dsp:txXfrm rot="-5400000">
        <a:off x="1044532" y="2690641"/>
        <a:ext cx="9400723" cy="13003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30E82-49A6-49B7-B2C2-E9C9C5CB9EA9}">
      <dsp:nvSpPr>
        <dsp:cNvPr id="0" name=""/>
        <dsp:cNvSpPr/>
      </dsp:nvSpPr>
      <dsp:spPr>
        <a:xfrm rot="10800000">
          <a:off x="2063667" y="883"/>
          <a:ext cx="6992874" cy="1209216"/>
        </a:xfrm>
        <a:prstGeom prst="homePlat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231" tIns="99060" rIns="184912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Dari </a:t>
          </a:r>
          <a:r>
            <a:rPr lang="en-US" sz="2600" b="1" kern="1200" dirty="0" err="1" smtClean="0"/>
            <a:t>hasil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analisis</a:t>
          </a:r>
          <a:r>
            <a:rPr lang="en-US" sz="2600" b="1" kern="1200" dirty="0" smtClean="0"/>
            <a:t>, </a:t>
          </a:r>
          <a:r>
            <a:rPr lang="en-US" sz="2600" b="1" kern="1200" dirty="0" err="1" smtClean="0"/>
            <a:t>anda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dapat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merevisi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isi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modul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projek</a:t>
          </a:r>
          <a:r>
            <a:rPr lang="en-US" sz="2600" b="1" kern="1200" dirty="0" smtClean="0"/>
            <a:t>.</a:t>
          </a:r>
          <a:endParaRPr lang="en-US" sz="2600" b="1" kern="1200" dirty="0"/>
        </a:p>
      </dsp:txBody>
      <dsp:txXfrm rot="10800000">
        <a:off x="2365971" y="883"/>
        <a:ext cx="6690570" cy="1209216"/>
      </dsp:txXfrm>
    </dsp:sp>
    <dsp:sp modelId="{FDA4EE19-D674-4251-B927-064B9AEB62F0}">
      <dsp:nvSpPr>
        <dsp:cNvPr id="0" name=""/>
        <dsp:cNvSpPr/>
      </dsp:nvSpPr>
      <dsp:spPr>
        <a:xfrm>
          <a:off x="1459058" y="883"/>
          <a:ext cx="1209216" cy="120921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C4DD4-BFFF-48F4-B999-50CA7F45F3F0}">
      <dsp:nvSpPr>
        <dsp:cNvPr id="0" name=""/>
        <dsp:cNvSpPr/>
      </dsp:nvSpPr>
      <dsp:spPr>
        <a:xfrm rot="10800000">
          <a:off x="2063667" y="1571060"/>
          <a:ext cx="6992874" cy="1209216"/>
        </a:xfrm>
        <a:prstGeom prst="homePlate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231" tIns="99060" rIns="184912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Dari </a:t>
          </a:r>
          <a:r>
            <a:rPr lang="en-US" sz="2600" b="1" kern="1200" dirty="0" err="1" smtClean="0"/>
            <a:t>hasil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analisis</a:t>
          </a:r>
          <a:r>
            <a:rPr lang="en-US" sz="2600" b="1" kern="1200" dirty="0" smtClean="0"/>
            <a:t>, </a:t>
          </a:r>
          <a:r>
            <a:rPr lang="en-US" sz="2600" b="1" kern="1200" dirty="0" err="1" smtClean="0"/>
            <a:t>anda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juga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dapat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mengembangkan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modul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projek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baru</a:t>
          </a:r>
          <a:r>
            <a:rPr lang="en-US" sz="2600" b="1" kern="1200" dirty="0" smtClean="0"/>
            <a:t>.</a:t>
          </a:r>
          <a:endParaRPr lang="en-US" sz="2600" b="1" kern="1200" dirty="0"/>
        </a:p>
      </dsp:txBody>
      <dsp:txXfrm rot="10800000">
        <a:off x="2365971" y="1571060"/>
        <a:ext cx="6690570" cy="1209216"/>
      </dsp:txXfrm>
    </dsp:sp>
    <dsp:sp modelId="{E504D7A1-17D0-495E-A89F-F9CF9CA1C520}">
      <dsp:nvSpPr>
        <dsp:cNvPr id="0" name=""/>
        <dsp:cNvSpPr/>
      </dsp:nvSpPr>
      <dsp:spPr>
        <a:xfrm>
          <a:off x="1459058" y="1571060"/>
          <a:ext cx="1209216" cy="120921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687F48-6AEE-4476-AA2C-16AFB486884D}">
      <dsp:nvSpPr>
        <dsp:cNvPr id="0" name=""/>
        <dsp:cNvSpPr/>
      </dsp:nvSpPr>
      <dsp:spPr>
        <a:xfrm rot="10800000">
          <a:off x="2063667" y="3141237"/>
          <a:ext cx="6992874" cy="1209216"/>
        </a:xfrm>
        <a:prstGeom prst="homePlat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231" tIns="99060" rIns="184912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err="1" smtClean="0"/>
            <a:t>Revisi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modul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projek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atau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pengembangan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modul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projek</a:t>
          </a:r>
          <a:r>
            <a:rPr lang="en-US" sz="2600" b="1" kern="1200" dirty="0" smtClean="0"/>
            <a:t> yang </a:t>
          </a:r>
          <a:r>
            <a:rPr lang="en-US" sz="2600" b="1" kern="1200" dirty="0" err="1" smtClean="0"/>
            <a:t>baru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tetap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mengacu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pada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tema</a:t>
          </a:r>
          <a:r>
            <a:rPr lang="en-US" sz="2600" b="1" kern="1200" dirty="0" smtClean="0"/>
            <a:t> yang </a:t>
          </a:r>
          <a:r>
            <a:rPr lang="en-US" sz="2600" b="1" kern="1200" dirty="0" err="1" smtClean="0"/>
            <a:t>telah</a:t>
          </a:r>
          <a:r>
            <a:rPr lang="en-US" sz="2600" b="1" kern="1200" dirty="0" smtClean="0"/>
            <a:t> </a:t>
          </a:r>
          <a:r>
            <a:rPr lang="en-US" sz="2600" b="1" kern="1200" dirty="0" err="1" smtClean="0"/>
            <a:t>ditentukan</a:t>
          </a:r>
          <a:r>
            <a:rPr lang="en-US" sz="2600" b="1" kern="1200" dirty="0" smtClean="0"/>
            <a:t>.</a:t>
          </a:r>
          <a:endParaRPr lang="en-US" sz="2600" b="1" kern="1200" dirty="0"/>
        </a:p>
      </dsp:txBody>
      <dsp:txXfrm rot="10800000">
        <a:off x="2365971" y="3141237"/>
        <a:ext cx="6690570" cy="1209216"/>
      </dsp:txXfrm>
    </dsp:sp>
    <dsp:sp modelId="{1D600D22-DD2C-4E59-AC09-4698CF5B9C7A}">
      <dsp:nvSpPr>
        <dsp:cNvPr id="0" name=""/>
        <dsp:cNvSpPr/>
      </dsp:nvSpPr>
      <dsp:spPr>
        <a:xfrm>
          <a:off x="1459058" y="3141237"/>
          <a:ext cx="1209216" cy="120921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085FB-C27B-4CF8-9EB1-D2B46C70C91C}">
      <dsp:nvSpPr>
        <dsp:cNvPr id="0" name=""/>
        <dsp:cNvSpPr/>
      </dsp:nvSpPr>
      <dsp:spPr>
        <a:xfrm rot="5400000">
          <a:off x="-75965" y="76977"/>
          <a:ext cx="506433" cy="354503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1</a:t>
          </a:r>
          <a:endParaRPr lang="en-US" sz="900" kern="1200" dirty="0"/>
        </a:p>
      </dsp:txBody>
      <dsp:txXfrm rot="-5400000">
        <a:off x="1" y="178264"/>
        <a:ext cx="354503" cy="151930"/>
      </dsp:txXfrm>
    </dsp:sp>
    <dsp:sp modelId="{31DE4D9E-E2B2-4353-A461-2049F2C075B8}">
      <dsp:nvSpPr>
        <dsp:cNvPr id="0" name=""/>
        <dsp:cNvSpPr/>
      </dsp:nvSpPr>
      <dsp:spPr>
        <a:xfrm rot="5400000">
          <a:off x="3725567" y="-3370051"/>
          <a:ext cx="329181" cy="7071309"/>
        </a:xfrm>
        <a:prstGeom prst="round2Same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Gaya </a:t>
          </a: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Hidup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Berkelanjutan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;</a:t>
          </a:r>
          <a:endParaRPr lang="en-US" sz="1900" kern="1200" dirty="0"/>
        </a:p>
      </dsp:txBody>
      <dsp:txXfrm rot="-5400000">
        <a:off x="354504" y="17081"/>
        <a:ext cx="7055240" cy="297043"/>
      </dsp:txXfrm>
    </dsp:sp>
    <dsp:sp modelId="{86D65727-5C4D-4528-B708-C59480B8D3FD}">
      <dsp:nvSpPr>
        <dsp:cNvPr id="0" name=""/>
        <dsp:cNvSpPr/>
      </dsp:nvSpPr>
      <dsp:spPr>
        <a:xfrm rot="5400000">
          <a:off x="-75965" y="515927"/>
          <a:ext cx="506433" cy="354503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2</a:t>
          </a:r>
          <a:endParaRPr lang="en-GB" sz="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1" y="617214"/>
        <a:ext cx="354503" cy="151930"/>
      </dsp:txXfrm>
    </dsp:sp>
    <dsp:sp modelId="{BDF93681-F554-4EC3-AD80-BB53231D9BA7}">
      <dsp:nvSpPr>
        <dsp:cNvPr id="0" name=""/>
        <dsp:cNvSpPr/>
      </dsp:nvSpPr>
      <dsp:spPr>
        <a:xfrm rot="5400000">
          <a:off x="3725567" y="-2931101"/>
          <a:ext cx="329181" cy="7071309"/>
        </a:xfrm>
        <a:prstGeom prst="round2Same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Kearifan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sz="1900" b="1" kern="1200" noProof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lokal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;</a:t>
          </a:r>
          <a:endParaRPr lang="en-GB" sz="1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354504" y="456031"/>
        <a:ext cx="7055240" cy="297043"/>
      </dsp:txXfrm>
    </dsp:sp>
    <dsp:sp modelId="{53F5A486-9991-406E-B667-4784BECD9CC8}">
      <dsp:nvSpPr>
        <dsp:cNvPr id="0" name=""/>
        <dsp:cNvSpPr/>
      </dsp:nvSpPr>
      <dsp:spPr>
        <a:xfrm rot="5400000">
          <a:off x="-75965" y="954878"/>
          <a:ext cx="506433" cy="354503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3</a:t>
          </a:r>
          <a:endParaRPr lang="en-GB" sz="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1" y="1056165"/>
        <a:ext cx="354503" cy="151930"/>
      </dsp:txXfrm>
    </dsp:sp>
    <dsp:sp modelId="{1A64D5F7-516A-4C7A-ACE7-C233651F206F}">
      <dsp:nvSpPr>
        <dsp:cNvPr id="0" name=""/>
        <dsp:cNvSpPr/>
      </dsp:nvSpPr>
      <dsp:spPr>
        <a:xfrm rot="5400000">
          <a:off x="3725567" y="-2492150"/>
          <a:ext cx="329181" cy="7071309"/>
        </a:xfrm>
        <a:prstGeom prst="round2Same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Bhinneka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Tunggal </a:t>
          </a: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Ika</a:t>
          </a:r>
          <a:endParaRPr lang="en-GB" sz="1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354504" y="894982"/>
        <a:ext cx="7055240" cy="297043"/>
      </dsp:txXfrm>
    </dsp:sp>
    <dsp:sp modelId="{114C989A-D00E-4844-93E2-D55EB1A82EE6}">
      <dsp:nvSpPr>
        <dsp:cNvPr id="0" name=""/>
        <dsp:cNvSpPr/>
      </dsp:nvSpPr>
      <dsp:spPr>
        <a:xfrm rot="5400000">
          <a:off x="-75965" y="1393828"/>
          <a:ext cx="506433" cy="354503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4</a:t>
          </a:r>
          <a:endParaRPr lang="en-GB" sz="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1" y="1495115"/>
        <a:ext cx="354503" cy="151930"/>
      </dsp:txXfrm>
    </dsp:sp>
    <dsp:sp modelId="{A9315998-3271-4D1D-B2E9-8F62EBB172AF}">
      <dsp:nvSpPr>
        <dsp:cNvPr id="0" name=""/>
        <dsp:cNvSpPr/>
      </dsp:nvSpPr>
      <dsp:spPr>
        <a:xfrm rot="5400000">
          <a:off x="3725567" y="-2053200"/>
          <a:ext cx="329181" cy="7071309"/>
        </a:xfrm>
        <a:prstGeom prst="round2Same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Bangunlah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Jiwa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dan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Raganya</a:t>
          </a:r>
          <a:endParaRPr lang="en-GB" sz="1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354504" y="1333932"/>
        <a:ext cx="7055240" cy="297043"/>
      </dsp:txXfrm>
    </dsp:sp>
    <dsp:sp modelId="{F2DC2FDE-0D48-43F1-AFF5-63798F1021E0}">
      <dsp:nvSpPr>
        <dsp:cNvPr id="0" name=""/>
        <dsp:cNvSpPr/>
      </dsp:nvSpPr>
      <dsp:spPr>
        <a:xfrm rot="5400000">
          <a:off x="-75965" y="1832779"/>
          <a:ext cx="506433" cy="354503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5</a:t>
          </a:r>
          <a:endParaRPr lang="en-GB" sz="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1" y="1934066"/>
        <a:ext cx="354503" cy="151930"/>
      </dsp:txXfrm>
    </dsp:sp>
    <dsp:sp modelId="{322B1292-2ADF-4D25-B5B1-3BAC6F1D8F36}">
      <dsp:nvSpPr>
        <dsp:cNvPr id="0" name=""/>
        <dsp:cNvSpPr/>
      </dsp:nvSpPr>
      <dsp:spPr>
        <a:xfrm rot="5400000">
          <a:off x="3725567" y="-1614249"/>
          <a:ext cx="329181" cy="7071309"/>
        </a:xfrm>
        <a:prstGeom prst="round2Same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Suara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Demokrasi</a:t>
          </a:r>
          <a:endParaRPr lang="en-GB" sz="1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354504" y="1772883"/>
        <a:ext cx="7055240" cy="297043"/>
      </dsp:txXfrm>
    </dsp:sp>
    <dsp:sp modelId="{D3BEEB89-6F38-4C39-8479-6CCE6A7A4024}">
      <dsp:nvSpPr>
        <dsp:cNvPr id="0" name=""/>
        <dsp:cNvSpPr/>
      </dsp:nvSpPr>
      <dsp:spPr>
        <a:xfrm rot="5400000">
          <a:off x="-75965" y="2271729"/>
          <a:ext cx="506433" cy="354503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6</a:t>
          </a:r>
          <a:endParaRPr lang="en-GB" sz="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1" y="2373016"/>
        <a:ext cx="354503" cy="151930"/>
      </dsp:txXfrm>
    </dsp:sp>
    <dsp:sp modelId="{FC8365B0-00A9-424C-ACDA-0B8E460D29AD}">
      <dsp:nvSpPr>
        <dsp:cNvPr id="0" name=""/>
        <dsp:cNvSpPr/>
      </dsp:nvSpPr>
      <dsp:spPr>
        <a:xfrm rot="5400000">
          <a:off x="3725567" y="-1175299"/>
          <a:ext cx="329181" cy="7071309"/>
        </a:xfrm>
        <a:prstGeom prst="round2Same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Berekayasa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dan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Berteknologi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untuk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Membanguan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NKRI</a:t>
          </a:r>
          <a:endParaRPr lang="en-GB" sz="1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354504" y="2211833"/>
        <a:ext cx="7055240" cy="297043"/>
      </dsp:txXfrm>
    </dsp:sp>
    <dsp:sp modelId="{150C0FF8-093F-4BFA-B972-BBC382EC65E0}">
      <dsp:nvSpPr>
        <dsp:cNvPr id="0" name=""/>
        <dsp:cNvSpPr/>
      </dsp:nvSpPr>
      <dsp:spPr>
        <a:xfrm rot="5400000">
          <a:off x="-75965" y="2710680"/>
          <a:ext cx="506433" cy="354503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7</a:t>
          </a:r>
          <a:endParaRPr lang="en-GB" sz="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1" y="2811967"/>
        <a:ext cx="354503" cy="151930"/>
      </dsp:txXfrm>
    </dsp:sp>
    <dsp:sp modelId="{55AD5E76-DC53-4913-9875-45B832BB0883}">
      <dsp:nvSpPr>
        <dsp:cNvPr id="0" name=""/>
        <dsp:cNvSpPr/>
      </dsp:nvSpPr>
      <dsp:spPr>
        <a:xfrm rot="5400000">
          <a:off x="3725567" y="-736348"/>
          <a:ext cx="329181" cy="7071309"/>
        </a:xfrm>
        <a:prstGeom prst="round2Same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Kewirausahaan</a:t>
          </a:r>
          <a:endParaRPr lang="en-GB" sz="1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354504" y="2650784"/>
        <a:ext cx="7055240" cy="297043"/>
      </dsp:txXfrm>
    </dsp:sp>
    <dsp:sp modelId="{979242BF-6A57-4E70-AE3B-FA7FF5C28C37}">
      <dsp:nvSpPr>
        <dsp:cNvPr id="0" name=""/>
        <dsp:cNvSpPr/>
      </dsp:nvSpPr>
      <dsp:spPr>
        <a:xfrm rot="5400000">
          <a:off x="-75965" y="3149630"/>
          <a:ext cx="506433" cy="354503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8</a:t>
          </a:r>
          <a:endParaRPr lang="en-GB" sz="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1" y="3250917"/>
        <a:ext cx="354503" cy="151930"/>
      </dsp:txXfrm>
    </dsp:sp>
    <dsp:sp modelId="{ABD71BF0-1C0C-4209-BE19-638296D0A000}">
      <dsp:nvSpPr>
        <dsp:cNvPr id="0" name=""/>
        <dsp:cNvSpPr/>
      </dsp:nvSpPr>
      <dsp:spPr>
        <a:xfrm rot="5400000">
          <a:off x="3725567" y="-297398"/>
          <a:ext cx="329181" cy="7071309"/>
        </a:xfrm>
        <a:prstGeom prst="round2Same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Kebekerjaan</a:t>
          </a:r>
          <a:endParaRPr lang="en-GB" sz="1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354504" y="3089734"/>
        <a:ext cx="7055240" cy="297043"/>
      </dsp:txXfrm>
    </dsp:sp>
    <dsp:sp modelId="{D1EE9A54-6FAC-4E72-A60E-93AED848E7B2}">
      <dsp:nvSpPr>
        <dsp:cNvPr id="0" name=""/>
        <dsp:cNvSpPr/>
      </dsp:nvSpPr>
      <dsp:spPr>
        <a:xfrm rot="5400000">
          <a:off x="-75965" y="3588581"/>
          <a:ext cx="506433" cy="354503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9</a:t>
          </a:r>
          <a:endParaRPr lang="en-GB" sz="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1" y="3689868"/>
        <a:ext cx="354503" cy="151930"/>
      </dsp:txXfrm>
    </dsp:sp>
    <dsp:sp modelId="{7599E3D5-A03B-4EB9-A34E-43E8C701FE61}">
      <dsp:nvSpPr>
        <dsp:cNvPr id="0" name=""/>
        <dsp:cNvSpPr/>
      </dsp:nvSpPr>
      <dsp:spPr>
        <a:xfrm rot="5400000">
          <a:off x="3725567" y="141552"/>
          <a:ext cx="329181" cy="7071309"/>
        </a:xfrm>
        <a:prstGeom prst="round2Same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Budaya</a:t>
          </a:r>
          <a:r>
            <a:rPr lang="en-GB" sz="1900" b="1" kern="1200" dirty="0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 </a:t>
          </a:r>
          <a:r>
            <a:rPr lang="en-GB" sz="1900" b="1" kern="1200" dirty="0" err="1" smtClean="0">
              <a:solidFill>
                <a:srgbClr val="FFFF00"/>
              </a:solidFill>
              <a:latin typeface="Arial" panose="020B0604020202020204" pitchFamily="34" charset="0"/>
              <a:ea typeface="Lato"/>
              <a:cs typeface="Arial" panose="020B0604020202020204" pitchFamily="34" charset="0"/>
              <a:sym typeface="Lato"/>
            </a:rPr>
            <a:t>Kerja</a:t>
          </a:r>
          <a:endParaRPr lang="en-GB" sz="1900" b="1" kern="1200" dirty="0">
            <a:solidFill>
              <a:srgbClr val="FFFF00"/>
            </a:solidFill>
            <a:latin typeface="Arial" panose="020B0604020202020204" pitchFamily="34" charset="0"/>
            <a:ea typeface="Lato"/>
            <a:cs typeface="Arial" panose="020B0604020202020204" pitchFamily="34" charset="0"/>
            <a:sym typeface="Lato"/>
          </a:endParaRPr>
        </a:p>
      </dsp:txBody>
      <dsp:txXfrm rot="-5400000">
        <a:off x="354504" y="3528685"/>
        <a:ext cx="7055240" cy="2970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229EA-DEE2-486B-B46F-EB96F7CE686C}">
      <dsp:nvSpPr>
        <dsp:cNvPr id="0" name=""/>
        <dsp:cNvSpPr/>
      </dsp:nvSpPr>
      <dsp:spPr>
        <a:xfrm rot="10800000">
          <a:off x="2014214" y="528"/>
          <a:ext cx="6992874" cy="1011407"/>
        </a:xfrm>
        <a:prstGeom prst="homePlate">
          <a:avLst/>
        </a:prstGeom>
        <a:solidFill>
          <a:schemeClr val="tx2">
            <a:lumMod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003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/>
            <a:t>Lakukan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analisis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kondisi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sekolah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dan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isi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modul</a:t>
          </a:r>
          <a:r>
            <a:rPr lang="en-US" sz="2400" b="1" kern="1200" dirty="0" smtClean="0"/>
            <a:t>.</a:t>
          </a:r>
          <a:endParaRPr lang="en-US" sz="2400" b="1" kern="1200" dirty="0"/>
        </a:p>
      </dsp:txBody>
      <dsp:txXfrm rot="10800000">
        <a:off x="2267066" y="528"/>
        <a:ext cx="6740022" cy="1011407"/>
      </dsp:txXfrm>
    </dsp:sp>
    <dsp:sp modelId="{AFE6DB74-8665-4257-86A3-CC6BC1D452BC}">
      <dsp:nvSpPr>
        <dsp:cNvPr id="0" name=""/>
        <dsp:cNvSpPr/>
      </dsp:nvSpPr>
      <dsp:spPr>
        <a:xfrm>
          <a:off x="1508511" y="528"/>
          <a:ext cx="1011407" cy="101140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D97E50-5E54-4AC2-9B12-7E61A01DEA38}">
      <dsp:nvSpPr>
        <dsp:cNvPr id="0" name=""/>
        <dsp:cNvSpPr/>
      </dsp:nvSpPr>
      <dsp:spPr>
        <a:xfrm rot="10800000">
          <a:off x="2014214" y="1313848"/>
          <a:ext cx="6992874" cy="1011407"/>
        </a:xfrm>
        <a:prstGeom prst="homePlat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003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/>
            <a:t>Lakukan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modifikasi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contoh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modul</a:t>
          </a:r>
          <a:r>
            <a:rPr lang="en-US" sz="2400" b="1" kern="1200" dirty="0" smtClean="0"/>
            <a:t> yang </a:t>
          </a:r>
          <a:r>
            <a:rPr lang="en-US" sz="2400" b="1" kern="1200" dirty="0" err="1" smtClean="0"/>
            <a:t>sudah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ada</a:t>
          </a:r>
          <a:r>
            <a:rPr lang="en-US" sz="2400" b="1" kern="1200" dirty="0" smtClean="0"/>
            <a:t>.</a:t>
          </a:r>
          <a:endParaRPr lang="en-US" sz="2400" b="1" kern="1200" dirty="0"/>
        </a:p>
      </dsp:txBody>
      <dsp:txXfrm rot="10800000">
        <a:off x="2267066" y="1313848"/>
        <a:ext cx="6740022" cy="1011407"/>
      </dsp:txXfrm>
    </dsp:sp>
    <dsp:sp modelId="{DEFD5D1F-3BDE-4ECA-B1C6-6590212C68E8}">
      <dsp:nvSpPr>
        <dsp:cNvPr id="0" name=""/>
        <dsp:cNvSpPr/>
      </dsp:nvSpPr>
      <dsp:spPr>
        <a:xfrm>
          <a:off x="1508511" y="1313848"/>
          <a:ext cx="1011407" cy="101140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4494BE-931C-4E74-9989-7113BD529916}">
      <dsp:nvSpPr>
        <dsp:cNvPr id="0" name=""/>
        <dsp:cNvSpPr/>
      </dsp:nvSpPr>
      <dsp:spPr>
        <a:xfrm rot="10800000">
          <a:off x="2014214" y="2627168"/>
          <a:ext cx="6992874" cy="1723640"/>
        </a:xfrm>
        <a:prstGeom prst="homePlat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003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/>
            <a:t>Modifikasi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dapat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berupa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perbaikan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bila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ada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salah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ketik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maupun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makna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kalimat</a:t>
          </a:r>
          <a:r>
            <a:rPr lang="en-US" sz="2400" b="1" kern="1200" dirty="0" smtClean="0"/>
            <a:t> yang </a:t>
          </a:r>
          <a:r>
            <a:rPr lang="en-US" sz="2400" b="1" kern="1200" dirty="0" err="1" smtClean="0"/>
            <a:t>kurang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sesuai</a:t>
          </a:r>
          <a:r>
            <a:rPr lang="en-US" sz="2400" b="1" kern="1200" dirty="0" smtClean="0"/>
            <a:t>, </a:t>
          </a:r>
          <a:r>
            <a:rPr lang="en-US" sz="2400" b="1" kern="1200" dirty="0" err="1" smtClean="0"/>
            <a:t>maupun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alokasi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waktu</a:t>
          </a:r>
          <a:r>
            <a:rPr lang="en-US" sz="2400" b="1" kern="1200" dirty="0" smtClean="0"/>
            <a:t> yang </a:t>
          </a:r>
          <a:r>
            <a:rPr lang="en-US" sz="2400" b="1" kern="1200" dirty="0" err="1" smtClean="0"/>
            <a:t>tercantum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dalam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modul</a:t>
          </a:r>
          <a:r>
            <a:rPr lang="en-US" sz="2400" b="1" kern="1200" dirty="0" smtClean="0"/>
            <a:t>.</a:t>
          </a:r>
          <a:endParaRPr lang="en-US" sz="2400" b="1" kern="1200" dirty="0"/>
        </a:p>
      </dsp:txBody>
      <dsp:txXfrm rot="10800000">
        <a:off x="2445124" y="2627168"/>
        <a:ext cx="6561964" cy="1723640"/>
      </dsp:txXfrm>
    </dsp:sp>
    <dsp:sp modelId="{27E40024-D062-4501-AE6A-22CE0FBABD50}">
      <dsp:nvSpPr>
        <dsp:cNvPr id="0" name=""/>
        <dsp:cNvSpPr/>
      </dsp:nvSpPr>
      <dsp:spPr>
        <a:xfrm>
          <a:off x="1508511" y="2983285"/>
          <a:ext cx="1011407" cy="101140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6BCAD-4214-4575-A537-3248D0D70802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E815A-5AFB-43F2-A247-07807F6BD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2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039C-1D51-4163-840A-06C6ABA8654F}" type="datetime1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AE4B-9F73-464D-B55C-3AAD7637D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94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4414-39D7-47D6-9887-D4C22A5F24C6}" type="datetime1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AE4B-9F73-464D-B55C-3AAD7637D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22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BE9C-BD9D-4447-94D6-DDADE1D3DC77}" type="datetime1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AE4B-9F73-464D-B55C-3AAD7637D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901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B196-E1D6-4511-B154-60A1C01D9BE7}" type="datetime1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AE4B-9F73-464D-B55C-3AAD7637D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266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5F06-71C1-4F28-B6F6-34DDD0FB430E}" type="datetime1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AE4B-9F73-464D-B55C-3AAD7637D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0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ED0F-65D8-4D04-91C9-D3623D1209B7}" type="datetime1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AE4B-9F73-464D-B55C-3AAD7637D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810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3976-8BF2-4169-BBEB-3421A655E887}" type="datetime1">
              <a:rPr lang="en-US" smtClean="0"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AE4B-9F73-464D-B55C-3AAD7637D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08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DBD5-21AE-4FBD-B20D-D666432F779F}" type="datetime1">
              <a:rPr lang="en-US" smtClean="0"/>
              <a:t>9/4/2021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AE4B-9F73-464D-B55C-3AAD7637D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24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F2BF6-F7D4-4CF7-9D4B-42ACEDFA11C5}" type="datetime1">
              <a:rPr lang="en-US" smtClean="0"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AE4B-9F73-464D-B55C-3AAD7637D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22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C8A-21AE-4BB3-84DC-B6AE0DB85D98}" type="datetime1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AE4B-9F73-464D-B55C-3AAD7637D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222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7502-69A0-4ECB-85A6-A1ED3D201761}" type="datetime1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AE4B-9F73-464D-B55C-3AAD7637D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701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7A4DB-7F50-4E8E-94DF-ADF6DEA8371A}" type="datetime1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FAE4B-9F73-464D-B55C-3AAD7637D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5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 Black" panose="020B0A04020102020204" pitchFamily="34" charset="0"/>
              </a:rPr>
              <a:t>ANALISIS DAN MODIFIKASI MODUL PROJEK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9794"/>
            <a:ext cx="9144000" cy="1655762"/>
          </a:xfrm>
        </p:spPr>
        <p:txBody>
          <a:bodyPr/>
          <a:lstStyle/>
          <a:p>
            <a:r>
              <a:rPr lang="en-US" b="1" dirty="0" smtClean="0"/>
              <a:t>DIREKTORAT SEKOLAH MENENGAH KEJURUAN</a:t>
            </a:r>
          </a:p>
          <a:p>
            <a:r>
              <a:rPr lang="en-US" b="1" dirty="0" smtClean="0"/>
              <a:t>DIREKTORAT JENDERAL PENDIDIKAN VOKASI</a:t>
            </a:r>
          </a:p>
          <a:p>
            <a:r>
              <a:rPr lang="en-US" b="1" dirty="0" smtClean="0"/>
              <a:t>KEMENTERIAN PENDIDIKAN, KEBUDAYAAN, RISET, DAN TEKNOLOGI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97671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Tujuan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kegiatan</a:t>
            </a:r>
            <a:endParaRPr lang="en-US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310191"/>
              </p:ext>
            </p:extLst>
          </p:nvPr>
        </p:nvGraphicFramePr>
        <p:xfrm>
          <a:off x="838200" y="2172928"/>
          <a:ext cx="10515600" cy="43950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396181" y="1445345"/>
            <a:ext cx="3765754" cy="6095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/>
              <a:t>Peserta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bintek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dapat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007640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ANALISIS KONDISI, SUMBER DAYA, DAN KEBUTUHAN PESERTA DIDIK/SEKOLAH</a:t>
            </a:r>
            <a:endParaRPr lang="en-US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9949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26978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ANALISIS MODUL</a:t>
            </a:r>
            <a:endParaRPr lang="en-US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5876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97554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MODIFIKASI MODUL</a:t>
            </a:r>
            <a:endParaRPr lang="en-US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6519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7337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2426" y="764373"/>
            <a:ext cx="9303774" cy="1293028"/>
          </a:xfrm>
        </p:spPr>
        <p:txBody>
          <a:bodyPr>
            <a:noAutofit/>
          </a:bodyPr>
          <a:lstStyle/>
          <a:p>
            <a:r>
              <a:rPr lang="en-US" sz="3200" b="1" kern="0" dirty="0"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TEMA PROJEK PENGUATAN PROFIL PELAJAR PANCASILA DAN BUDAYA KERJA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517495" y="2213590"/>
          <a:ext cx="7425813" cy="4020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49187" y="2213590"/>
            <a:ext cx="3034788" cy="379402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999" indent="-159849">
              <a:buClr>
                <a:srgbClr val="3D85C6"/>
              </a:buClr>
              <a:buSzPts val="1100"/>
              <a:buFont typeface="Arial"/>
              <a:buChar char="●"/>
              <a:defRPr/>
            </a:pPr>
            <a:r>
              <a:rPr lang="en-GB" sz="1400" b="1" kern="0" dirty="0">
                <a:solidFill>
                  <a:schemeClr val="tx1"/>
                </a:solidFill>
                <a:latin typeface="Lato" panose="020B0604020202020204" charset="0"/>
                <a:ea typeface="Arial"/>
                <a:cs typeface="Arial"/>
                <a:sym typeface="Arial"/>
              </a:rPr>
              <a:t>TEMA 1 SAMPAI DENGAN 7 MERUPAKAN TEMA PILIHAN DAN MINIMAL  DILAKSANAKAN 1 TEMA PADA SETIAP TAHUN AJARAN.</a:t>
            </a:r>
          </a:p>
          <a:p>
            <a:pPr marL="179999" indent="-159849">
              <a:buClr>
                <a:srgbClr val="3D85C6"/>
              </a:buClr>
              <a:buSzPts val="1100"/>
              <a:buFont typeface="Arial"/>
              <a:buChar char="●"/>
              <a:defRPr/>
            </a:pPr>
            <a:r>
              <a:rPr lang="en-GB" sz="1400" b="1" kern="0" dirty="0">
                <a:solidFill>
                  <a:schemeClr val="tx1"/>
                </a:solidFill>
                <a:latin typeface="Lato" panose="020B0604020202020204" charset="0"/>
                <a:ea typeface="Arial"/>
                <a:cs typeface="Arial"/>
                <a:sym typeface="Arial"/>
              </a:rPr>
              <a:t>TEMA </a:t>
            </a:r>
            <a:r>
              <a:rPr lang="en-GB" sz="1400" b="1" kern="0" dirty="0" smtClean="0">
                <a:solidFill>
                  <a:schemeClr val="tx1"/>
                </a:solidFill>
                <a:latin typeface="Lato" panose="020B0604020202020204" charset="0"/>
                <a:ea typeface="Arial"/>
                <a:cs typeface="Arial"/>
                <a:sym typeface="Arial"/>
              </a:rPr>
              <a:t>8. KEBEKERJAAN </a:t>
            </a:r>
            <a:r>
              <a:rPr lang="en-GB" sz="1400" b="1" kern="0" dirty="0">
                <a:solidFill>
                  <a:schemeClr val="tx1"/>
                </a:solidFill>
                <a:latin typeface="Lato" panose="020B0604020202020204" charset="0"/>
                <a:ea typeface="Arial"/>
                <a:cs typeface="Arial"/>
                <a:sym typeface="Arial"/>
              </a:rPr>
              <a:t>DAN </a:t>
            </a:r>
            <a:r>
              <a:rPr lang="en-GB" sz="1400" b="1" kern="0" dirty="0" smtClean="0">
                <a:solidFill>
                  <a:schemeClr val="tx1"/>
                </a:solidFill>
                <a:latin typeface="Lato" panose="020B0604020202020204" charset="0"/>
                <a:ea typeface="Arial"/>
                <a:cs typeface="Arial"/>
                <a:sym typeface="Arial"/>
              </a:rPr>
              <a:t>    9. BUDAYA </a:t>
            </a:r>
            <a:r>
              <a:rPr lang="en-GB" sz="1400" b="1" kern="0" dirty="0">
                <a:solidFill>
                  <a:schemeClr val="tx1"/>
                </a:solidFill>
                <a:latin typeface="Lato" panose="020B0604020202020204" charset="0"/>
                <a:ea typeface="Arial"/>
                <a:cs typeface="Arial"/>
                <a:sym typeface="Arial"/>
              </a:rPr>
              <a:t>KERJA MERUPAKAN TEMA WAJIB YANG HARUS DILAKSANAKAN PADA SETIAP TAHUN AJARAN</a:t>
            </a:r>
            <a:r>
              <a:rPr lang="en-GB" sz="1200" b="1" kern="0" dirty="0" smtClean="0">
                <a:solidFill>
                  <a:schemeClr val="tx1"/>
                </a:solidFill>
                <a:latin typeface="Lato" panose="020B0604020202020204" charset="0"/>
                <a:ea typeface="Arial"/>
                <a:cs typeface="Arial"/>
                <a:sym typeface="Arial"/>
              </a:rPr>
              <a:t>.</a:t>
            </a:r>
            <a:endParaRPr lang="en-GB" sz="1200" b="1" kern="0" dirty="0">
              <a:solidFill>
                <a:schemeClr val="tx1"/>
              </a:solidFill>
              <a:latin typeface="Lato" panose="020B0604020202020204" charset="0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5321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TUGAS</a:t>
            </a:r>
            <a:endParaRPr lang="en-US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76283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74618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388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Lato</vt:lpstr>
      <vt:lpstr>Montserrat</vt:lpstr>
      <vt:lpstr>Office Theme</vt:lpstr>
      <vt:lpstr>ANALISIS DAN MODIFIKASI MODUL PROJEK</vt:lpstr>
      <vt:lpstr>Tujuan kegiatan</vt:lpstr>
      <vt:lpstr>ANALISIS KONDISI, SUMBER DAYA, DAN KEBUTUHAN PESERTA DIDIK/SEKOLAH</vt:lpstr>
      <vt:lpstr>ANALISIS MODUL</vt:lpstr>
      <vt:lpstr>MODIFIKASI MODUL</vt:lpstr>
      <vt:lpstr>TEMA PROJEK PENGUATAN PROFIL PELAJAR PANCASILA DAN BUDAYA KERJA </vt:lpstr>
      <vt:lpstr>TUGAS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PENGEMBANGAN MODUL PROJEK</dc:title>
  <dc:creator>sulipan</dc:creator>
  <cp:lastModifiedBy>sulipan</cp:lastModifiedBy>
  <cp:revision>17</cp:revision>
  <dcterms:created xsi:type="dcterms:W3CDTF">2021-07-30T13:00:39Z</dcterms:created>
  <dcterms:modified xsi:type="dcterms:W3CDTF">2021-09-04T10:59:18Z</dcterms:modified>
</cp:coreProperties>
</file>