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269" r:id="rId19"/>
    <p:sldId id="274" r:id="rId20"/>
    <p:sldId id="275" r:id="rId21"/>
    <p:sldId id="268" r:id="rId22"/>
    <p:sldId id="299" r:id="rId23"/>
    <p:sldId id="282" r:id="rId24"/>
    <p:sldId id="296" r:id="rId25"/>
    <p:sldId id="300" r:id="rId26"/>
    <p:sldId id="287" r:id="rId27"/>
    <p:sldId id="301" r:id="rId28"/>
    <p:sldId id="302" r:id="rId29"/>
    <p:sldId id="303" r:id="rId30"/>
    <p:sldId id="289" r:id="rId31"/>
    <p:sldId id="290" r:id="rId32"/>
    <p:sldId id="291" r:id="rId33"/>
    <p:sldId id="292" r:id="rId34"/>
    <p:sldId id="293" r:id="rId35"/>
    <p:sldId id="276" r:id="rId36"/>
    <p:sldId id="305" r:id="rId37"/>
    <p:sldId id="277" r:id="rId38"/>
    <p:sldId id="306" r:id="rId39"/>
    <p:sldId id="308" r:id="rId40"/>
    <p:sldId id="307" r:id="rId41"/>
    <p:sldId id="278" r:id="rId42"/>
    <p:sldId id="27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i setyowati" initials="" lastIdx="3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FF7C7-663D-497D-A00A-460DA6A480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EFA79-A1FA-4FB8-A9C8-AE00E937019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AF671D3-693A-4662-9D77-6941FCF0E0E4}" type="parTrans" cxnId="{420440A4-0DC8-4406-A9D0-5D79C78CFC5E}">
      <dgm:prSet/>
      <dgm:spPr/>
      <dgm:t>
        <a:bodyPr/>
        <a:lstStyle/>
        <a:p>
          <a:endParaRPr lang="en-US"/>
        </a:p>
      </dgm:t>
    </dgm:pt>
    <dgm:pt modelId="{CDFE1DAC-B4A0-431B-867D-83BD3A8A3A39}" type="sibTrans" cxnId="{420440A4-0DC8-4406-A9D0-5D79C78CFC5E}">
      <dgm:prSet/>
      <dgm:spPr/>
      <dgm:t>
        <a:bodyPr/>
        <a:lstStyle/>
        <a:p>
          <a:endParaRPr lang="en-US"/>
        </a:p>
      </dgm:t>
    </dgm:pt>
    <dgm:pt modelId="{27DB369A-A732-4768-B3C8-0048472E1D81}">
      <dgm:prSet phldrT="[Text]"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Profil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Pelajar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Pancasila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dirancang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menjawab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satu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pertanyaan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besar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yaitu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“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Pelajar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dengan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profil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(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kompetensi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)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seperti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apa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yang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ingin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dihasilkan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oleh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sistem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pendidikan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Indonesia?”</a:t>
          </a:r>
          <a:endParaRPr lang="en-US" dirty="0"/>
        </a:p>
      </dgm:t>
    </dgm:pt>
    <dgm:pt modelId="{21D9D7F4-441F-4892-9D29-6DE87B8AE675}" type="parTrans" cxnId="{D30C1B51-6292-4AE4-B35A-8051183F8466}">
      <dgm:prSet/>
      <dgm:spPr/>
      <dgm:t>
        <a:bodyPr/>
        <a:lstStyle/>
        <a:p>
          <a:endParaRPr lang="en-US"/>
        </a:p>
      </dgm:t>
    </dgm:pt>
    <dgm:pt modelId="{F4724249-D84E-4FA8-A800-016F990C8B27}" type="sibTrans" cxnId="{D30C1B51-6292-4AE4-B35A-8051183F8466}">
      <dgm:prSet/>
      <dgm:spPr/>
      <dgm:t>
        <a:bodyPr/>
        <a:lstStyle/>
        <a:p>
          <a:endParaRPr lang="en-US"/>
        </a:p>
      </dgm:t>
    </dgm:pt>
    <dgm:pt modelId="{937CEA59-D142-4583-BA32-1D2C77E7F203}">
      <dgm:prSet/>
      <dgm:spPr/>
      <dgm:t>
        <a:bodyPr/>
        <a:lstStyle/>
        <a:p>
          <a:r>
            <a:rPr lang="en-GB" dirty="0" smtClean="0">
              <a:latin typeface="Lato"/>
              <a:ea typeface="Lato"/>
              <a:cs typeface="Lato"/>
              <a:sym typeface="Lato"/>
            </a:rPr>
            <a:t>2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D38FF92C-9A98-4200-9723-80F3C4EAECC0}" type="parTrans" cxnId="{E6D318C6-0819-4219-8BD0-D38268B9C93F}">
      <dgm:prSet/>
      <dgm:spPr/>
      <dgm:t>
        <a:bodyPr/>
        <a:lstStyle/>
        <a:p>
          <a:endParaRPr lang="en-US"/>
        </a:p>
      </dgm:t>
    </dgm:pt>
    <dgm:pt modelId="{00BD6E9B-1C36-4564-9491-88766CC99CAF}" type="sibTrans" cxnId="{E6D318C6-0819-4219-8BD0-D38268B9C93F}">
      <dgm:prSet/>
      <dgm:spPr/>
      <dgm:t>
        <a:bodyPr/>
        <a:lstStyle/>
        <a:p>
          <a:endParaRPr lang="en-US"/>
        </a:p>
      </dgm:t>
    </dgm:pt>
    <dgm:pt modelId="{8C1715FD-B32D-4296-B8BD-18A0E3BC5938}">
      <dgm:prSet/>
      <dgm:spPr/>
      <dgm:t>
        <a:bodyPr/>
        <a:lstStyle/>
        <a:p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“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Pelajar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Indonesia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merupakan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pelajar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sepanjang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hayat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yang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memiliki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kompetensi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global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dan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berperilaku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sesuai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b="1" dirty="0" err="1" smtClean="0">
              <a:latin typeface="Source Sans Pro"/>
              <a:ea typeface="Source Sans Pro"/>
              <a:cs typeface="Source Sans Pro"/>
              <a:sym typeface="Source Sans Pro"/>
            </a:rPr>
            <a:t>nilai-nilai</a:t>
          </a:r>
          <a:r>
            <a:rPr lang="en-GB" b="1" dirty="0" smtClean="0">
              <a:latin typeface="Source Sans Pro"/>
              <a:ea typeface="Source Sans Pro"/>
              <a:cs typeface="Source Sans Pro"/>
              <a:sym typeface="Source Sans Pro"/>
            </a:rPr>
            <a:t> Pancasila.”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EFC762CA-1BCC-4579-9943-E6DDE6DC49CB}" type="parTrans" cxnId="{34DCCEFD-8CFD-48EE-9AA4-EBB5401FCC7E}">
      <dgm:prSet/>
      <dgm:spPr/>
      <dgm:t>
        <a:bodyPr/>
        <a:lstStyle/>
        <a:p>
          <a:endParaRPr lang="en-US"/>
        </a:p>
      </dgm:t>
    </dgm:pt>
    <dgm:pt modelId="{B30C27A5-1C89-46C9-A592-FC960562ECEE}" type="sibTrans" cxnId="{34DCCEFD-8CFD-48EE-9AA4-EBB5401FCC7E}">
      <dgm:prSet/>
      <dgm:spPr/>
      <dgm:t>
        <a:bodyPr/>
        <a:lstStyle/>
        <a:p>
          <a:endParaRPr lang="en-US"/>
        </a:p>
      </dgm:t>
    </dgm:pt>
    <dgm:pt modelId="{488AE972-7926-404F-B11B-E9F4E8CEFC88}">
      <dgm:prSet/>
      <dgm:spPr/>
      <dgm:t>
        <a:bodyPr/>
        <a:lstStyle/>
        <a:p>
          <a:r>
            <a:rPr lang="en-GB" dirty="0" smtClean="0">
              <a:latin typeface="Lato"/>
              <a:ea typeface="Lato"/>
              <a:cs typeface="Lato"/>
              <a:sym typeface="Lato"/>
            </a:rPr>
            <a:t>3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CC58EAE5-506A-4295-A519-EE88606E6CBB}" type="parTrans" cxnId="{F1F3A988-0567-457C-882F-0C6755D6EE34}">
      <dgm:prSet/>
      <dgm:spPr/>
      <dgm:t>
        <a:bodyPr/>
        <a:lstStyle/>
        <a:p>
          <a:endParaRPr lang="en-US"/>
        </a:p>
      </dgm:t>
    </dgm:pt>
    <dgm:pt modelId="{D889E5DB-50C1-41AD-AFA9-482DC828EBBE}" type="sibTrans" cxnId="{F1F3A988-0567-457C-882F-0C6755D6EE34}">
      <dgm:prSet/>
      <dgm:spPr/>
      <dgm:t>
        <a:bodyPr/>
        <a:lstStyle/>
        <a:p>
          <a:endParaRPr lang="en-US"/>
        </a:p>
      </dgm:t>
    </dgm:pt>
    <dgm:pt modelId="{5B57592B-306A-4A93-B917-37785F6E2F7D}">
      <dgm:prSet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Pernyataan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ini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berkaitan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dengan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dua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hal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yaitu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kompetensi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menjadi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warga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negara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Indonesia yang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demokratis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menjadi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manusia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unggul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produktif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di Abad ke-21. 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6188805D-FBDC-48CC-B1C6-74E29C4A5790}" type="parTrans" cxnId="{AE73F435-31BF-4609-A8BF-A8C8DCB590FD}">
      <dgm:prSet/>
      <dgm:spPr/>
      <dgm:t>
        <a:bodyPr/>
        <a:lstStyle/>
        <a:p>
          <a:endParaRPr lang="en-US"/>
        </a:p>
      </dgm:t>
    </dgm:pt>
    <dgm:pt modelId="{1069F0C8-89DB-4A41-AA2F-6983A356CE6D}" type="sibTrans" cxnId="{AE73F435-31BF-4609-A8BF-A8C8DCB590FD}">
      <dgm:prSet/>
      <dgm:spPr/>
      <dgm:t>
        <a:bodyPr/>
        <a:lstStyle/>
        <a:p>
          <a:endParaRPr lang="en-US"/>
        </a:p>
      </dgm:t>
    </dgm:pt>
    <dgm:pt modelId="{CE9B6564-B4C0-4F16-8C35-D0476BCE5F6D}">
      <dgm:prSet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hal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ini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Peserta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Didik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Indonesia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diharapkan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dapat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berpartisipasi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pembangunan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global yang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berkelanjutan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serta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tangguh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menghadapi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berbagai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tantangan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.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00D4169D-38EA-4B55-91CA-1ABD9A2AC0E7}" type="parTrans" cxnId="{EA790D3B-841A-4C99-86D0-D01D0DAD72F7}">
      <dgm:prSet/>
      <dgm:spPr/>
      <dgm:t>
        <a:bodyPr/>
        <a:lstStyle/>
        <a:p>
          <a:endParaRPr lang="en-US"/>
        </a:p>
      </dgm:t>
    </dgm:pt>
    <dgm:pt modelId="{7A445950-1F5E-4958-8EFB-DDE2441A31DF}" type="sibTrans" cxnId="{EA790D3B-841A-4C99-86D0-D01D0DAD72F7}">
      <dgm:prSet/>
      <dgm:spPr/>
      <dgm:t>
        <a:bodyPr/>
        <a:lstStyle/>
        <a:p>
          <a:endParaRPr lang="en-US"/>
        </a:p>
      </dgm:t>
    </dgm:pt>
    <dgm:pt modelId="{544C276E-7C64-461E-9040-55A9907EE595}">
      <dgm:prSet/>
      <dgm:spPr/>
      <dgm:t>
        <a:bodyPr/>
        <a:lstStyle/>
        <a:p>
          <a:r>
            <a:rPr lang="en-GB" dirty="0" smtClean="0">
              <a:latin typeface="Lato"/>
              <a:ea typeface="Lato"/>
              <a:cs typeface="Lato"/>
              <a:sym typeface="Lato"/>
            </a:rPr>
            <a:t>4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029FB692-3E79-43ED-9C62-1AA106EB9F3C}" type="parTrans" cxnId="{25297975-D693-4048-B89E-6C8EC50DA864}">
      <dgm:prSet/>
      <dgm:spPr/>
      <dgm:t>
        <a:bodyPr/>
        <a:lstStyle/>
        <a:p>
          <a:endParaRPr lang="en-US"/>
        </a:p>
      </dgm:t>
    </dgm:pt>
    <dgm:pt modelId="{BE7DCCB0-19F2-4E4B-B603-F8D8CD630023}" type="sibTrans" cxnId="{25297975-D693-4048-B89E-6C8EC50DA864}">
      <dgm:prSet/>
      <dgm:spPr/>
      <dgm:t>
        <a:bodyPr/>
        <a:lstStyle/>
        <a:p>
          <a:endParaRPr lang="en-US"/>
        </a:p>
      </dgm:t>
    </dgm:pt>
    <dgm:pt modelId="{14E706ED-D709-4E89-A191-8A3DC409F0F4}" type="pres">
      <dgm:prSet presAssocID="{B01FF7C7-663D-497D-A00A-460DA6A480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D5D82-E81F-4C6A-BA2F-1EE42D507137}" type="pres">
      <dgm:prSet presAssocID="{85CEFA79-A1FA-4FB8-A9C8-AE00E937019B}" presName="composite" presStyleCnt="0"/>
      <dgm:spPr/>
    </dgm:pt>
    <dgm:pt modelId="{7D29C0F2-63AE-437C-8AAA-FCD976E74734}" type="pres">
      <dgm:prSet presAssocID="{85CEFA79-A1FA-4FB8-A9C8-AE00E93701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402B9-E586-4D6A-B9DE-AEC136FC9951}" type="pres">
      <dgm:prSet presAssocID="{85CEFA79-A1FA-4FB8-A9C8-AE00E93701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08DEF-8875-4F60-B066-89A2A5D64BCF}" type="pres">
      <dgm:prSet presAssocID="{CDFE1DAC-B4A0-431B-867D-83BD3A8A3A39}" presName="sp" presStyleCnt="0"/>
      <dgm:spPr/>
    </dgm:pt>
    <dgm:pt modelId="{B26EE9E1-D5DC-4E16-8109-46F23FF3854C}" type="pres">
      <dgm:prSet presAssocID="{937CEA59-D142-4583-BA32-1D2C77E7F203}" presName="composite" presStyleCnt="0"/>
      <dgm:spPr/>
    </dgm:pt>
    <dgm:pt modelId="{BB344248-49CC-4F9C-89ED-D510EAB05295}" type="pres">
      <dgm:prSet presAssocID="{937CEA59-D142-4583-BA32-1D2C77E7F20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6B147-FB6D-43B9-86D3-7A4994AD77F4}" type="pres">
      <dgm:prSet presAssocID="{937CEA59-D142-4583-BA32-1D2C77E7F20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D1A11-B853-4FA0-97DB-88F2421FA76A}" type="pres">
      <dgm:prSet presAssocID="{00BD6E9B-1C36-4564-9491-88766CC99CAF}" presName="sp" presStyleCnt="0"/>
      <dgm:spPr/>
    </dgm:pt>
    <dgm:pt modelId="{9057ED1D-EF49-4D83-ACCF-5716F9445D33}" type="pres">
      <dgm:prSet presAssocID="{488AE972-7926-404F-B11B-E9F4E8CEFC88}" presName="composite" presStyleCnt="0"/>
      <dgm:spPr/>
    </dgm:pt>
    <dgm:pt modelId="{E74D4ED0-7934-4B2A-94ED-F414D518C44E}" type="pres">
      <dgm:prSet presAssocID="{488AE972-7926-404F-B11B-E9F4E8CEFC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730D-F0BB-4084-B011-159A85A1AD81}" type="pres">
      <dgm:prSet presAssocID="{488AE972-7926-404F-B11B-E9F4E8CEFC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F5960-3FA7-4523-842D-374B74969B86}" type="pres">
      <dgm:prSet presAssocID="{D889E5DB-50C1-41AD-AFA9-482DC828EBBE}" presName="sp" presStyleCnt="0"/>
      <dgm:spPr/>
    </dgm:pt>
    <dgm:pt modelId="{BFA7B0CF-AB27-42B3-AAB3-5C8FCE882ADD}" type="pres">
      <dgm:prSet presAssocID="{544C276E-7C64-461E-9040-55A9907EE595}" presName="composite" presStyleCnt="0"/>
      <dgm:spPr/>
    </dgm:pt>
    <dgm:pt modelId="{F0AAAA63-B3FF-4247-B039-6651AB9D2CAE}" type="pres">
      <dgm:prSet presAssocID="{544C276E-7C64-461E-9040-55A9907EE59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020B-F030-44C3-9F9C-F185EB4C1F0E}" type="pres">
      <dgm:prSet presAssocID="{544C276E-7C64-461E-9040-55A9907EE59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FEC51-6C67-4359-A9DB-CFD72F3BC593}" type="presOf" srcId="{5B57592B-306A-4A93-B917-37785F6E2F7D}" destId="{3A83730D-F0BB-4084-B011-159A85A1AD81}" srcOrd="0" destOrd="0" presId="urn:microsoft.com/office/officeart/2005/8/layout/chevron2"/>
    <dgm:cxn modelId="{25297975-D693-4048-B89E-6C8EC50DA864}" srcId="{B01FF7C7-663D-497D-A00A-460DA6A48072}" destId="{544C276E-7C64-461E-9040-55A9907EE595}" srcOrd="3" destOrd="0" parTransId="{029FB692-3E79-43ED-9C62-1AA106EB9F3C}" sibTransId="{BE7DCCB0-19F2-4E4B-B603-F8D8CD630023}"/>
    <dgm:cxn modelId="{F1F3A988-0567-457C-882F-0C6755D6EE34}" srcId="{B01FF7C7-663D-497D-A00A-460DA6A48072}" destId="{488AE972-7926-404F-B11B-E9F4E8CEFC88}" srcOrd="2" destOrd="0" parTransId="{CC58EAE5-506A-4295-A519-EE88606E6CBB}" sibTransId="{D889E5DB-50C1-41AD-AFA9-482DC828EBBE}"/>
    <dgm:cxn modelId="{35CE6C4D-6873-4BB4-B43F-C04DF45DFD5B}" type="presOf" srcId="{937CEA59-D142-4583-BA32-1D2C77E7F203}" destId="{BB344248-49CC-4F9C-89ED-D510EAB05295}" srcOrd="0" destOrd="0" presId="urn:microsoft.com/office/officeart/2005/8/layout/chevron2"/>
    <dgm:cxn modelId="{34DCCEFD-8CFD-48EE-9AA4-EBB5401FCC7E}" srcId="{937CEA59-D142-4583-BA32-1D2C77E7F203}" destId="{8C1715FD-B32D-4296-B8BD-18A0E3BC5938}" srcOrd="0" destOrd="0" parTransId="{EFC762CA-1BCC-4579-9943-E6DDE6DC49CB}" sibTransId="{B30C27A5-1C89-46C9-A592-FC960562ECEE}"/>
    <dgm:cxn modelId="{AE73F435-31BF-4609-A8BF-A8C8DCB590FD}" srcId="{488AE972-7926-404F-B11B-E9F4E8CEFC88}" destId="{5B57592B-306A-4A93-B917-37785F6E2F7D}" srcOrd="0" destOrd="0" parTransId="{6188805D-FBDC-48CC-B1C6-74E29C4A5790}" sibTransId="{1069F0C8-89DB-4A41-AA2F-6983A356CE6D}"/>
    <dgm:cxn modelId="{1E23CAAA-6B8F-41F2-AB0A-E3178600DA94}" type="presOf" srcId="{CE9B6564-B4C0-4F16-8C35-D0476BCE5F6D}" destId="{3C69020B-F030-44C3-9F9C-F185EB4C1F0E}" srcOrd="0" destOrd="0" presId="urn:microsoft.com/office/officeart/2005/8/layout/chevron2"/>
    <dgm:cxn modelId="{E6D318C6-0819-4219-8BD0-D38268B9C93F}" srcId="{B01FF7C7-663D-497D-A00A-460DA6A48072}" destId="{937CEA59-D142-4583-BA32-1D2C77E7F203}" srcOrd="1" destOrd="0" parTransId="{D38FF92C-9A98-4200-9723-80F3C4EAECC0}" sibTransId="{00BD6E9B-1C36-4564-9491-88766CC99CAF}"/>
    <dgm:cxn modelId="{659DF72B-B327-4A0A-8515-DD07899F99AF}" type="presOf" srcId="{27DB369A-A732-4768-B3C8-0048472E1D81}" destId="{AC2402B9-E586-4D6A-B9DE-AEC136FC9951}" srcOrd="0" destOrd="0" presId="urn:microsoft.com/office/officeart/2005/8/layout/chevron2"/>
    <dgm:cxn modelId="{1B014A4C-7139-458E-BB82-EBB694F62A51}" type="presOf" srcId="{544C276E-7C64-461E-9040-55A9907EE595}" destId="{F0AAAA63-B3FF-4247-B039-6651AB9D2CAE}" srcOrd="0" destOrd="0" presId="urn:microsoft.com/office/officeart/2005/8/layout/chevron2"/>
    <dgm:cxn modelId="{D30C1B51-6292-4AE4-B35A-8051183F8466}" srcId="{85CEFA79-A1FA-4FB8-A9C8-AE00E937019B}" destId="{27DB369A-A732-4768-B3C8-0048472E1D81}" srcOrd="0" destOrd="0" parTransId="{21D9D7F4-441F-4892-9D29-6DE87B8AE675}" sibTransId="{F4724249-D84E-4FA8-A800-016F990C8B27}"/>
    <dgm:cxn modelId="{02C1F461-8CF9-45F6-B0AD-13121D928529}" type="presOf" srcId="{8C1715FD-B32D-4296-B8BD-18A0E3BC5938}" destId="{86C6B147-FB6D-43B9-86D3-7A4994AD77F4}" srcOrd="0" destOrd="0" presId="urn:microsoft.com/office/officeart/2005/8/layout/chevron2"/>
    <dgm:cxn modelId="{EA790D3B-841A-4C99-86D0-D01D0DAD72F7}" srcId="{544C276E-7C64-461E-9040-55A9907EE595}" destId="{CE9B6564-B4C0-4F16-8C35-D0476BCE5F6D}" srcOrd="0" destOrd="0" parTransId="{00D4169D-38EA-4B55-91CA-1ABD9A2AC0E7}" sibTransId="{7A445950-1F5E-4958-8EFB-DDE2441A31DF}"/>
    <dgm:cxn modelId="{92DE190B-6AD6-4550-A144-EE9296A586C9}" type="presOf" srcId="{488AE972-7926-404F-B11B-E9F4E8CEFC88}" destId="{E74D4ED0-7934-4B2A-94ED-F414D518C44E}" srcOrd="0" destOrd="0" presId="urn:microsoft.com/office/officeart/2005/8/layout/chevron2"/>
    <dgm:cxn modelId="{7D74145D-D332-42BC-BFA8-E3A632D7AB4E}" type="presOf" srcId="{B01FF7C7-663D-497D-A00A-460DA6A48072}" destId="{14E706ED-D709-4E89-A191-8A3DC409F0F4}" srcOrd="0" destOrd="0" presId="urn:microsoft.com/office/officeart/2005/8/layout/chevron2"/>
    <dgm:cxn modelId="{420440A4-0DC8-4406-A9D0-5D79C78CFC5E}" srcId="{B01FF7C7-663D-497D-A00A-460DA6A48072}" destId="{85CEFA79-A1FA-4FB8-A9C8-AE00E937019B}" srcOrd="0" destOrd="0" parTransId="{DAF671D3-693A-4662-9D77-6941FCF0E0E4}" sibTransId="{CDFE1DAC-B4A0-431B-867D-83BD3A8A3A39}"/>
    <dgm:cxn modelId="{95771316-D403-4EF8-AA79-8C41E9813D27}" type="presOf" srcId="{85CEFA79-A1FA-4FB8-A9C8-AE00E937019B}" destId="{7D29C0F2-63AE-437C-8AAA-FCD976E74734}" srcOrd="0" destOrd="0" presId="urn:microsoft.com/office/officeart/2005/8/layout/chevron2"/>
    <dgm:cxn modelId="{72D8506A-C974-46A4-B048-13387DC8650C}" type="presParOf" srcId="{14E706ED-D709-4E89-A191-8A3DC409F0F4}" destId="{ED6D5D82-E81F-4C6A-BA2F-1EE42D507137}" srcOrd="0" destOrd="0" presId="urn:microsoft.com/office/officeart/2005/8/layout/chevron2"/>
    <dgm:cxn modelId="{243B63BE-274A-409F-8D92-0CFCFE6AE166}" type="presParOf" srcId="{ED6D5D82-E81F-4C6A-BA2F-1EE42D507137}" destId="{7D29C0F2-63AE-437C-8AAA-FCD976E74734}" srcOrd="0" destOrd="0" presId="urn:microsoft.com/office/officeart/2005/8/layout/chevron2"/>
    <dgm:cxn modelId="{E79964F0-5290-4304-B12E-2569DC760FE1}" type="presParOf" srcId="{ED6D5D82-E81F-4C6A-BA2F-1EE42D507137}" destId="{AC2402B9-E586-4D6A-B9DE-AEC136FC9951}" srcOrd="1" destOrd="0" presId="urn:microsoft.com/office/officeart/2005/8/layout/chevron2"/>
    <dgm:cxn modelId="{12CAF41C-8BBB-4EB3-BEC6-293B4D2529D3}" type="presParOf" srcId="{14E706ED-D709-4E89-A191-8A3DC409F0F4}" destId="{3C408DEF-8875-4F60-B066-89A2A5D64BCF}" srcOrd="1" destOrd="0" presId="urn:microsoft.com/office/officeart/2005/8/layout/chevron2"/>
    <dgm:cxn modelId="{FFA294F4-E3F2-4962-B59D-CB9EAE9A1906}" type="presParOf" srcId="{14E706ED-D709-4E89-A191-8A3DC409F0F4}" destId="{B26EE9E1-D5DC-4E16-8109-46F23FF3854C}" srcOrd="2" destOrd="0" presId="urn:microsoft.com/office/officeart/2005/8/layout/chevron2"/>
    <dgm:cxn modelId="{D7124402-43DD-4BD0-9D14-B975E40F47C9}" type="presParOf" srcId="{B26EE9E1-D5DC-4E16-8109-46F23FF3854C}" destId="{BB344248-49CC-4F9C-89ED-D510EAB05295}" srcOrd="0" destOrd="0" presId="urn:microsoft.com/office/officeart/2005/8/layout/chevron2"/>
    <dgm:cxn modelId="{37B21B5E-2072-46FB-A540-DA241514C1B0}" type="presParOf" srcId="{B26EE9E1-D5DC-4E16-8109-46F23FF3854C}" destId="{86C6B147-FB6D-43B9-86D3-7A4994AD77F4}" srcOrd="1" destOrd="0" presId="urn:microsoft.com/office/officeart/2005/8/layout/chevron2"/>
    <dgm:cxn modelId="{EEBAC6A0-13C3-4976-AE27-1DEDFB26A703}" type="presParOf" srcId="{14E706ED-D709-4E89-A191-8A3DC409F0F4}" destId="{B56D1A11-B853-4FA0-97DB-88F2421FA76A}" srcOrd="3" destOrd="0" presId="urn:microsoft.com/office/officeart/2005/8/layout/chevron2"/>
    <dgm:cxn modelId="{5831FFE9-B81D-445A-AA83-EC33563556CF}" type="presParOf" srcId="{14E706ED-D709-4E89-A191-8A3DC409F0F4}" destId="{9057ED1D-EF49-4D83-ACCF-5716F9445D33}" srcOrd="4" destOrd="0" presId="urn:microsoft.com/office/officeart/2005/8/layout/chevron2"/>
    <dgm:cxn modelId="{8F520B4B-A901-40BD-AD5C-BB50DCC85613}" type="presParOf" srcId="{9057ED1D-EF49-4D83-ACCF-5716F9445D33}" destId="{E74D4ED0-7934-4B2A-94ED-F414D518C44E}" srcOrd="0" destOrd="0" presId="urn:microsoft.com/office/officeart/2005/8/layout/chevron2"/>
    <dgm:cxn modelId="{F9249B42-53A9-4247-BBE9-F8A81A772771}" type="presParOf" srcId="{9057ED1D-EF49-4D83-ACCF-5716F9445D33}" destId="{3A83730D-F0BB-4084-B011-159A85A1AD81}" srcOrd="1" destOrd="0" presId="urn:microsoft.com/office/officeart/2005/8/layout/chevron2"/>
    <dgm:cxn modelId="{D2EC3CEE-64CD-49ED-BC85-E37B1BA091F9}" type="presParOf" srcId="{14E706ED-D709-4E89-A191-8A3DC409F0F4}" destId="{DB1F5960-3FA7-4523-842D-374B74969B86}" srcOrd="5" destOrd="0" presId="urn:microsoft.com/office/officeart/2005/8/layout/chevron2"/>
    <dgm:cxn modelId="{753217FA-F2F2-42AA-9188-1F8C111558EC}" type="presParOf" srcId="{14E706ED-D709-4E89-A191-8A3DC409F0F4}" destId="{BFA7B0CF-AB27-42B3-AAB3-5C8FCE882ADD}" srcOrd="6" destOrd="0" presId="urn:microsoft.com/office/officeart/2005/8/layout/chevron2"/>
    <dgm:cxn modelId="{61433E76-CABF-4D25-8E09-D36FA998F459}" type="presParOf" srcId="{BFA7B0CF-AB27-42B3-AAB3-5C8FCE882ADD}" destId="{F0AAAA63-B3FF-4247-B039-6651AB9D2CAE}" srcOrd="0" destOrd="0" presId="urn:microsoft.com/office/officeart/2005/8/layout/chevron2"/>
    <dgm:cxn modelId="{078EBE1A-F0D9-4B67-971B-A0432C619438}" type="presParOf" srcId="{BFA7B0CF-AB27-42B3-AAB3-5C8FCE882ADD}" destId="{3C69020B-F030-44C3-9F9C-F185EB4C1F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13DDFE-F069-404C-8B22-B1FEEF531B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E88E0E-7D99-44D1-A667-F857C04007F7}">
      <dgm:prSet phldrT="[Text]" custT="1"/>
      <dgm:spPr/>
      <dgm:t>
        <a:bodyPr/>
        <a:lstStyle/>
        <a:p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Memberikan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kesempatan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bagi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peserta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didik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situasi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tidak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formal,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struktur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fleksibel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lebih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interaktif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juga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terlibat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langsung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dengan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menguatkan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berbagai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kompetensi</a:t>
          </a:r>
          <a:r>
            <a:rPr lang="en-US" sz="24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5F95B-5F86-40F5-A0EE-970DEB0674FA}" type="parTrans" cxnId="{201DAB16-F416-4E6B-9841-944447B64058}">
      <dgm:prSet/>
      <dgm:spPr/>
      <dgm:t>
        <a:bodyPr/>
        <a:lstStyle/>
        <a:p>
          <a:endParaRPr lang="en-US"/>
        </a:p>
      </dgm:t>
    </dgm:pt>
    <dgm:pt modelId="{62CC8665-9592-4DDE-86A8-2DF7B58ECB77}" type="sibTrans" cxnId="{201DAB16-F416-4E6B-9841-944447B64058}">
      <dgm:prSet/>
      <dgm:spPr/>
      <dgm:t>
        <a:bodyPr/>
        <a:lstStyle/>
        <a:p>
          <a:endParaRPr lang="en-US"/>
        </a:p>
      </dgm:t>
    </dgm:pt>
    <dgm:pt modelId="{06F24897-F923-421B-B6D9-3C19DAEAA427}">
      <dgm:prSet phldrT="[Text]" custT="1"/>
      <dgm:spPr/>
      <dgm:t>
        <a:bodyPr/>
        <a:lstStyle/>
        <a:p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Menanamkan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nilai-nilai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tertuang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dimensi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Profil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Pelajar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Pancasila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peserta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didik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kegiatan</a:t>
          </a:r>
          <a:r>
            <a:rPr lang="en-U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projek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23324-E0FB-4E9E-925B-EAF54F07BBBB}" type="parTrans" cxnId="{43FC90D7-BA89-417C-B717-9EEB7C8D889A}">
      <dgm:prSet/>
      <dgm:spPr/>
      <dgm:t>
        <a:bodyPr/>
        <a:lstStyle/>
        <a:p>
          <a:endParaRPr lang="en-US"/>
        </a:p>
      </dgm:t>
    </dgm:pt>
    <dgm:pt modelId="{C9301C95-7748-40CA-B15F-7F67A6B879E1}" type="sibTrans" cxnId="{43FC90D7-BA89-417C-B717-9EEB7C8D889A}">
      <dgm:prSet/>
      <dgm:spPr/>
      <dgm:t>
        <a:bodyPr/>
        <a:lstStyle/>
        <a:p>
          <a:endParaRPr lang="en-US"/>
        </a:p>
      </dgm:t>
    </dgm:pt>
    <dgm:pt modelId="{D04CDB13-DDE1-4715-A9BD-3BFBF9C5E8A3}" type="pres">
      <dgm:prSet presAssocID="{5A13DDFE-F069-404C-8B22-B1FEEF531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E71F19-A80F-48FE-933C-A910F64138DC}" type="pres">
      <dgm:prSet presAssocID="{06F24897-F923-421B-B6D9-3C19DAEAA427}" presName="parentLin" presStyleCnt="0"/>
      <dgm:spPr/>
    </dgm:pt>
    <dgm:pt modelId="{56EB7CAF-C0EC-445A-8560-472F05444EDD}" type="pres">
      <dgm:prSet presAssocID="{06F24897-F923-421B-B6D9-3C19DAEAA42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D71336-9A00-4A5C-8543-C73F8D381D0A}" type="pres">
      <dgm:prSet presAssocID="{06F24897-F923-421B-B6D9-3C19DAEAA427}" presName="parentText" presStyleLbl="node1" presStyleIdx="0" presStyleCnt="2" custScaleX="129338" custScaleY="716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5122C-AE7F-4C58-BDBE-680CED4ED5CD}" type="pres">
      <dgm:prSet presAssocID="{06F24897-F923-421B-B6D9-3C19DAEAA427}" presName="negativeSpace" presStyleCnt="0"/>
      <dgm:spPr/>
    </dgm:pt>
    <dgm:pt modelId="{3295EFA9-DE4F-48D7-91C9-BDA113DFB9DB}" type="pres">
      <dgm:prSet presAssocID="{06F24897-F923-421B-B6D9-3C19DAEAA427}" presName="childText" presStyleLbl="conFgAcc1" presStyleIdx="0" presStyleCnt="2">
        <dgm:presLayoutVars>
          <dgm:bulletEnabled val="1"/>
        </dgm:presLayoutVars>
      </dgm:prSet>
      <dgm:spPr/>
    </dgm:pt>
    <dgm:pt modelId="{A3D49499-79F0-4C8A-910A-78C3334E3916}" type="pres">
      <dgm:prSet presAssocID="{C9301C95-7748-40CA-B15F-7F67A6B879E1}" presName="spaceBetweenRectangles" presStyleCnt="0"/>
      <dgm:spPr/>
    </dgm:pt>
    <dgm:pt modelId="{B0948C6F-46CA-4E3E-9089-59CC1373CD09}" type="pres">
      <dgm:prSet presAssocID="{87E88E0E-7D99-44D1-A667-F857C04007F7}" presName="parentLin" presStyleCnt="0"/>
      <dgm:spPr/>
    </dgm:pt>
    <dgm:pt modelId="{BD7D7D3F-8D5C-471C-9571-FDA3F7419BED}" type="pres">
      <dgm:prSet presAssocID="{87E88E0E-7D99-44D1-A667-F857C04007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AA97D20-E96E-4E04-90B8-660F68A51D0E}" type="pres">
      <dgm:prSet presAssocID="{87E88E0E-7D99-44D1-A667-F857C04007F7}" presName="parentText" presStyleLbl="node1" presStyleIdx="1" presStyleCnt="2" custScaleX="129338" custScaleY="124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B832E-9453-49A9-A957-C63FA8121265}" type="pres">
      <dgm:prSet presAssocID="{87E88E0E-7D99-44D1-A667-F857C04007F7}" presName="negativeSpace" presStyleCnt="0"/>
      <dgm:spPr/>
    </dgm:pt>
    <dgm:pt modelId="{67F3B3F5-7B51-4A43-8B0D-52ACC95FE10E}" type="pres">
      <dgm:prSet presAssocID="{87E88E0E-7D99-44D1-A667-F857C04007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3FC90D7-BA89-417C-B717-9EEB7C8D889A}" srcId="{5A13DDFE-F069-404C-8B22-B1FEEF531B16}" destId="{06F24897-F923-421B-B6D9-3C19DAEAA427}" srcOrd="0" destOrd="0" parTransId="{35823324-E0FB-4E9E-925B-EAF54F07BBBB}" sibTransId="{C9301C95-7748-40CA-B15F-7F67A6B879E1}"/>
    <dgm:cxn modelId="{201DAB16-F416-4E6B-9841-944447B64058}" srcId="{5A13DDFE-F069-404C-8B22-B1FEEF531B16}" destId="{87E88E0E-7D99-44D1-A667-F857C04007F7}" srcOrd="1" destOrd="0" parTransId="{F515F95B-5F86-40F5-A0EE-970DEB0674FA}" sibTransId="{62CC8665-9592-4DDE-86A8-2DF7B58ECB77}"/>
    <dgm:cxn modelId="{9069D205-4FB0-4793-BB17-796421070E27}" type="presOf" srcId="{5A13DDFE-F069-404C-8B22-B1FEEF531B16}" destId="{D04CDB13-DDE1-4715-A9BD-3BFBF9C5E8A3}" srcOrd="0" destOrd="0" presId="urn:microsoft.com/office/officeart/2005/8/layout/list1"/>
    <dgm:cxn modelId="{6CD75490-9E31-41AC-B459-E7059374A4BC}" type="presOf" srcId="{87E88E0E-7D99-44D1-A667-F857C04007F7}" destId="{BD7D7D3F-8D5C-471C-9571-FDA3F7419BED}" srcOrd="0" destOrd="0" presId="urn:microsoft.com/office/officeart/2005/8/layout/list1"/>
    <dgm:cxn modelId="{A6FED190-0EF8-4725-A226-327570E7EA41}" type="presOf" srcId="{06F24897-F923-421B-B6D9-3C19DAEAA427}" destId="{3DD71336-9A00-4A5C-8543-C73F8D381D0A}" srcOrd="1" destOrd="0" presId="urn:microsoft.com/office/officeart/2005/8/layout/list1"/>
    <dgm:cxn modelId="{7E050926-4FF6-475F-ABD1-9C32B80FDC37}" type="presOf" srcId="{06F24897-F923-421B-B6D9-3C19DAEAA427}" destId="{56EB7CAF-C0EC-445A-8560-472F05444EDD}" srcOrd="0" destOrd="0" presId="urn:microsoft.com/office/officeart/2005/8/layout/list1"/>
    <dgm:cxn modelId="{06470084-9813-43AB-90D8-ADC29CDCBDA2}" type="presOf" srcId="{87E88E0E-7D99-44D1-A667-F857C04007F7}" destId="{4AA97D20-E96E-4E04-90B8-660F68A51D0E}" srcOrd="1" destOrd="0" presId="urn:microsoft.com/office/officeart/2005/8/layout/list1"/>
    <dgm:cxn modelId="{A055EF7D-282C-4A7D-9DFB-56F319142C98}" type="presParOf" srcId="{D04CDB13-DDE1-4715-A9BD-3BFBF9C5E8A3}" destId="{40E71F19-A80F-48FE-933C-A910F64138DC}" srcOrd="0" destOrd="0" presId="urn:microsoft.com/office/officeart/2005/8/layout/list1"/>
    <dgm:cxn modelId="{6094F8BC-B0D6-4FC3-8EB6-A6732EC2D7E8}" type="presParOf" srcId="{40E71F19-A80F-48FE-933C-A910F64138DC}" destId="{56EB7CAF-C0EC-445A-8560-472F05444EDD}" srcOrd="0" destOrd="0" presId="urn:microsoft.com/office/officeart/2005/8/layout/list1"/>
    <dgm:cxn modelId="{7B8482FC-2476-4668-AE64-073AB162AB26}" type="presParOf" srcId="{40E71F19-A80F-48FE-933C-A910F64138DC}" destId="{3DD71336-9A00-4A5C-8543-C73F8D381D0A}" srcOrd="1" destOrd="0" presId="urn:microsoft.com/office/officeart/2005/8/layout/list1"/>
    <dgm:cxn modelId="{E8C5D40D-9E68-446A-A9FD-CD1E955B086C}" type="presParOf" srcId="{D04CDB13-DDE1-4715-A9BD-3BFBF9C5E8A3}" destId="{7195122C-AE7F-4C58-BDBE-680CED4ED5CD}" srcOrd="1" destOrd="0" presId="urn:microsoft.com/office/officeart/2005/8/layout/list1"/>
    <dgm:cxn modelId="{5DD80CC1-3D9B-45A7-B234-5CB3C242CAD2}" type="presParOf" srcId="{D04CDB13-DDE1-4715-A9BD-3BFBF9C5E8A3}" destId="{3295EFA9-DE4F-48D7-91C9-BDA113DFB9DB}" srcOrd="2" destOrd="0" presId="urn:microsoft.com/office/officeart/2005/8/layout/list1"/>
    <dgm:cxn modelId="{48E159EE-6BBB-4C90-B3E7-DFBBF4F7995F}" type="presParOf" srcId="{D04CDB13-DDE1-4715-A9BD-3BFBF9C5E8A3}" destId="{A3D49499-79F0-4C8A-910A-78C3334E3916}" srcOrd="3" destOrd="0" presId="urn:microsoft.com/office/officeart/2005/8/layout/list1"/>
    <dgm:cxn modelId="{1F1DE382-EB77-436A-BD49-AACCFA9FD71A}" type="presParOf" srcId="{D04CDB13-DDE1-4715-A9BD-3BFBF9C5E8A3}" destId="{B0948C6F-46CA-4E3E-9089-59CC1373CD09}" srcOrd="4" destOrd="0" presId="urn:microsoft.com/office/officeart/2005/8/layout/list1"/>
    <dgm:cxn modelId="{897D5D10-5CBB-4C1D-854C-DB3B0AFA48D3}" type="presParOf" srcId="{B0948C6F-46CA-4E3E-9089-59CC1373CD09}" destId="{BD7D7D3F-8D5C-471C-9571-FDA3F7419BED}" srcOrd="0" destOrd="0" presId="urn:microsoft.com/office/officeart/2005/8/layout/list1"/>
    <dgm:cxn modelId="{41428A78-C0F9-4C64-B04C-1CCACB0CC888}" type="presParOf" srcId="{B0948C6F-46CA-4E3E-9089-59CC1373CD09}" destId="{4AA97D20-E96E-4E04-90B8-660F68A51D0E}" srcOrd="1" destOrd="0" presId="urn:microsoft.com/office/officeart/2005/8/layout/list1"/>
    <dgm:cxn modelId="{B12E06DA-ECF9-477F-9CAB-C363A0317FCD}" type="presParOf" srcId="{D04CDB13-DDE1-4715-A9BD-3BFBF9C5E8A3}" destId="{DB5B832E-9453-49A9-A957-C63FA8121265}" srcOrd="5" destOrd="0" presId="urn:microsoft.com/office/officeart/2005/8/layout/list1"/>
    <dgm:cxn modelId="{72AB9219-EA52-4AA6-9D92-0BBA6B2D8930}" type="presParOf" srcId="{D04CDB13-DDE1-4715-A9BD-3BFBF9C5E8A3}" destId="{67F3B3F5-7B51-4A43-8B0D-52ACC95FE10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60C55F-4B98-48BF-9477-2B7F5B3DF1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258BC-E5E7-4C23-B546-E7E4E4DE43F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11C0C594-42F6-4F78-B29B-1A3A103B8A56}" type="parTrans" cxnId="{59AD4FDA-44CA-4512-9D6C-B35210825D45}">
      <dgm:prSet/>
      <dgm:spPr/>
      <dgm:t>
        <a:bodyPr/>
        <a:lstStyle/>
        <a:p>
          <a:endParaRPr lang="en-US"/>
        </a:p>
      </dgm:t>
    </dgm:pt>
    <dgm:pt modelId="{993AEA64-22E0-4C0E-9302-E7651FE647B4}" type="sibTrans" cxnId="{59AD4FDA-44CA-4512-9D6C-B35210825D45}">
      <dgm:prSet/>
      <dgm:spPr/>
      <dgm:t>
        <a:bodyPr/>
        <a:lstStyle/>
        <a:p>
          <a:endParaRPr lang="en-US"/>
        </a:p>
      </dgm:t>
    </dgm:pt>
    <dgm:pt modelId="{A399EB5C-0421-4F48-AAA4-BA20D0A4812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Gaya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Hidup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Berkelanjutan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;</a:t>
          </a:r>
          <a:endParaRPr lang="en-US" dirty="0"/>
        </a:p>
      </dgm:t>
    </dgm:pt>
    <dgm:pt modelId="{B6C8D236-6E28-470B-A709-EBAD67A98349}" type="parTrans" cxnId="{4972FA8A-D8BC-4264-86B8-ADAF94774CD4}">
      <dgm:prSet/>
      <dgm:spPr/>
      <dgm:t>
        <a:bodyPr/>
        <a:lstStyle/>
        <a:p>
          <a:endParaRPr lang="en-US"/>
        </a:p>
      </dgm:t>
    </dgm:pt>
    <dgm:pt modelId="{0F7548E5-C54C-405D-9AB6-760AB89996BA}" type="sibTrans" cxnId="{4972FA8A-D8BC-4264-86B8-ADAF94774CD4}">
      <dgm:prSet/>
      <dgm:spPr/>
      <dgm:t>
        <a:bodyPr/>
        <a:lstStyle/>
        <a:p>
          <a:endParaRPr lang="en-US"/>
        </a:p>
      </dgm:t>
    </dgm:pt>
    <dgm:pt modelId="{E165025B-B77F-4368-9A4A-E5C62683B4C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Kearifan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noProof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lokal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;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F3B0D8A1-12A7-4942-9454-519F3ACEC355}" type="parTrans" cxnId="{10F0B35D-3986-46C0-9DB7-9AEB55F9EEAB}">
      <dgm:prSet/>
      <dgm:spPr/>
      <dgm:t>
        <a:bodyPr/>
        <a:lstStyle/>
        <a:p>
          <a:endParaRPr lang="en-US"/>
        </a:p>
      </dgm:t>
    </dgm:pt>
    <dgm:pt modelId="{72537FA0-82EB-4474-8E8F-1A98DCFFA6E3}" type="sibTrans" cxnId="{10F0B35D-3986-46C0-9DB7-9AEB55F9EEAB}">
      <dgm:prSet/>
      <dgm:spPr/>
      <dgm:t>
        <a:bodyPr/>
        <a:lstStyle/>
        <a:p>
          <a:endParaRPr lang="en-US"/>
        </a:p>
      </dgm:t>
    </dgm:pt>
    <dgm:pt modelId="{F82FB9F6-6D54-4B25-978A-82556C958C0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Bhinneka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Tunggal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Ika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8CADBFA4-6E92-46F0-9476-B0C73DC379AB}" type="parTrans" cxnId="{3C1AB969-8F31-4301-AECA-AE84E424E41C}">
      <dgm:prSet/>
      <dgm:spPr/>
      <dgm:t>
        <a:bodyPr/>
        <a:lstStyle/>
        <a:p>
          <a:endParaRPr lang="en-US"/>
        </a:p>
      </dgm:t>
    </dgm:pt>
    <dgm:pt modelId="{D6B202E9-7F42-4740-A8E3-ADD38DF31CE1}" type="sibTrans" cxnId="{3C1AB969-8F31-4301-AECA-AE84E424E41C}">
      <dgm:prSet/>
      <dgm:spPr/>
      <dgm:t>
        <a:bodyPr/>
        <a:lstStyle/>
        <a:p>
          <a:endParaRPr lang="en-US"/>
        </a:p>
      </dgm:t>
    </dgm:pt>
    <dgm:pt modelId="{EAC1274B-C39A-4267-99DC-7556AE2DF0E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Bangunlah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Jiwa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Raganya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DD8FC500-42DC-41C5-873A-EF3189A07448}" type="parTrans" cxnId="{C40CA2F3-844B-45F0-9C59-D7E70D092D3B}">
      <dgm:prSet/>
      <dgm:spPr/>
      <dgm:t>
        <a:bodyPr/>
        <a:lstStyle/>
        <a:p>
          <a:endParaRPr lang="en-US"/>
        </a:p>
      </dgm:t>
    </dgm:pt>
    <dgm:pt modelId="{A08F7921-F74F-4D54-B0B8-4638B2031930}" type="sibTrans" cxnId="{C40CA2F3-844B-45F0-9C59-D7E70D092D3B}">
      <dgm:prSet/>
      <dgm:spPr/>
      <dgm:t>
        <a:bodyPr/>
        <a:lstStyle/>
        <a:p>
          <a:endParaRPr lang="en-US"/>
        </a:p>
      </dgm:t>
    </dgm:pt>
    <dgm:pt modelId="{A7013AD2-412C-4E94-B79D-DEB7D613CD4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Suara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Demokrasi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AF5F4332-8065-4203-8B76-38CC751D8242}" type="parTrans" cxnId="{AC071226-695C-4739-9F2B-3B759696B670}">
      <dgm:prSet/>
      <dgm:spPr/>
      <dgm:t>
        <a:bodyPr/>
        <a:lstStyle/>
        <a:p>
          <a:endParaRPr lang="en-US"/>
        </a:p>
      </dgm:t>
    </dgm:pt>
    <dgm:pt modelId="{9A4386A9-AE43-4D5A-8F69-4BDF8261AC8D}" type="sibTrans" cxnId="{AC071226-695C-4739-9F2B-3B759696B670}">
      <dgm:prSet/>
      <dgm:spPr/>
      <dgm:t>
        <a:bodyPr/>
        <a:lstStyle/>
        <a:p>
          <a:endParaRPr lang="en-US"/>
        </a:p>
      </dgm:t>
    </dgm:pt>
    <dgm:pt modelId="{07F9485E-701C-4A80-8641-48F37DCEB8F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Berekayasa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Berteknologi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Membanguan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NKRI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F38F0450-F30C-4433-8189-039DBD05E2EC}" type="parTrans" cxnId="{694D0CDD-5FCE-432B-9A72-85113B2FF4C4}">
      <dgm:prSet/>
      <dgm:spPr/>
      <dgm:t>
        <a:bodyPr/>
        <a:lstStyle/>
        <a:p>
          <a:endParaRPr lang="en-US"/>
        </a:p>
      </dgm:t>
    </dgm:pt>
    <dgm:pt modelId="{A7BCDAE2-5118-475F-ACA2-584E7D0E0BEA}" type="sibTrans" cxnId="{694D0CDD-5FCE-432B-9A72-85113B2FF4C4}">
      <dgm:prSet/>
      <dgm:spPr/>
      <dgm:t>
        <a:bodyPr/>
        <a:lstStyle/>
        <a:p>
          <a:endParaRPr lang="en-US"/>
        </a:p>
      </dgm:t>
    </dgm:pt>
    <dgm:pt modelId="{98DA83ED-772A-4A8D-A8F3-E86B0B18CA8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Kewirausahaan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187835E5-5B88-49B3-8F50-FC12FE2291AA}" type="parTrans" cxnId="{75C90BB1-8556-46AC-BDB0-BF6F8E2A8893}">
      <dgm:prSet/>
      <dgm:spPr/>
      <dgm:t>
        <a:bodyPr/>
        <a:lstStyle/>
        <a:p>
          <a:endParaRPr lang="en-US"/>
        </a:p>
      </dgm:t>
    </dgm:pt>
    <dgm:pt modelId="{0A262CE8-7440-40C7-BBEB-BDDF6A64CCDE}" type="sibTrans" cxnId="{75C90BB1-8556-46AC-BDB0-BF6F8E2A8893}">
      <dgm:prSet/>
      <dgm:spPr/>
      <dgm:t>
        <a:bodyPr/>
        <a:lstStyle/>
        <a:p>
          <a:endParaRPr lang="en-US"/>
        </a:p>
      </dgm:t>
    </dgm:pt>
    <dgm:pt modelId="{FD4FB876-A54B-48A3-AC33-958A090F233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Kebekerjaan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75B89B4F-0794-4850-8CE7-DE7EA6AED49C}" type="parTrans" cxnId="{3D5F4EA5-EF09-43EB-8EBC-D9D693CA4A88}">
      <dgm:prSet/>
      <dgm:spPr/>
      <dgm:t>
        <a:bodyPr/>
        <a:lstStyle/>
        <a:p>
          <a:endParaRPr lang="en-US"/>
        </a:p>
      </dgm:t>
    </dgm:pt>
    <dgm:pt modelId="{E470F8EC-4A16-4556-A7B5-1B307588CA77}" type="sibTrans" cxnId="{3D5F4EA5-EF09-43EB-8EBC-D9D693CA4A88}">
      <dgm:prSet/>
      <dgm:spPr/>
      <dgm:t>
        <a:bodyPr/>
        <a:lstStyle/>
        <a:p>
          <a:endParaRPr lang="en-US"/>
        </a:p>
      </dgm:t>
    </dgm:pt>
    <dgm:pt modelId="{6EA9E7B4-C5DC-48CF-A7F6-A8EFEE040BD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b="1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1A89F458-335A-4B7B-9AF0-8553D49D1EAA}" type="parTrans" cxnId="{5122648A-8649-4E12-99F1-98AD48AF1515}">
      <dgm:prSet/>
      <dgm:spPr/>
      <dgm:t>
        <a:bodyPr/>
        <a:lstStyle/>
        <a:p>
          <a:endParaRPr lang="en-US"/>
        </a:p>
      </dgm:t>
    </dgm:pt>
    <dgm:pt modelId="{51B39C15-3BFD-47B0-8CAF-93CF976EB4BB}" type="sibTrans" cxnId="{5122648A-8649-4E12-99F1-98AD48AF1515}">
      <dgm:prSet/>
      <dgm:spPr/>
      <dgm:t>
        <a:bodyPr/>
        <a:lstStyle/>
        <a:p>
          <a:endParaRPr lang="en-US"/>
        </a:p>
      </dgm:t>
    </dgm:pt>
    <dgm:pt modelId="{94199520-FDD8-460C-A535-1BBF3A06D48E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2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1039857D-62EC-4E74-87B1-81BAC7B85628}" type="parTrans" cxnId="{0C9FE9AA-998C-47FC-9B1C-4E707A3293C3}">
      <dgm:prSet/>
      <dgm:spPr/>
      <dgm:t>
        <a:bodyPr/>
        <a:lstStyle/>
        <a:p>
          <a:endParaRPr lang="en-US"/>
        </a:p>
      </dgm:t>
    </dgm:pt>
    <dgm:pt modelId="{027F3CB1-73F9-44F5-9342-A8D145B79A1D}" type="sibTrans" cxnId="{0C9FE9AA-998C-47FC-9B1C-4E707A3293C3}">
      <dgm:prSet/>
      <dgm:spPr/>
      <dgm:t>
        <a:bodyPr/>
        <a:lstStyle/>
        <a:p>
          <a:endParaRPr lang="en-US"/>
        </a:p>
      </dgm:t>
    </dgm:pt>
    <dgm:pt modelId="{D054B9DF-0D23-4A5E-9CB7-BA9A2573EFB0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789C5CDF-BBD5-46F5-8151-7AE1387311B4}" type="parTrans" cxnId="{7FA5DA3E-E089-40D3-884E-60C1C036978F}">
      <dgm:prSet/>
      <dgm:spPr/>
      <dgm:t>
        <a:bodyPr/>
        <a:lstStyle/>
        <a:p>
          <a:endParaRPr lang="en-US"/>
        </a:p>
      </dgm:t>
    </dgm:pt>
    <dgm:pt modelId="{AE8C4E0C-B42F-4F6A-95EB-1B06D7144824}" type="sibTrans" cxnId="{7FA5DA3E-E089-40D3-884E-60C1C036978F}">
      <dgm:prSet/>
      <dgm:spPr/>
      <dgm:t>
        <a:bodyPr/>
        <a:lstStyle/>
        <a:p>
          <a:endParaRPr lang="en-US"/>
        </a:p>
      </dgm:t>
    </dgm:pt>
    <dgm:pt modelId="{AE5C7BA9-EB26-447B-AFF5-E564D967933B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B867D927-C021-46D4-9025-F96A914C91F8}" type="parTrans" cxnId="{BC209418-B85D-476B-97B8-D70A06DA4038}">
      <dgm:prSet/>
      <dgm:spPr/>
      <dgm:t>
        <a:bodyPr/>
        <a:lstStyle/>
        <a:p>
          <a:endParaRPr lang="en-US"/>
        </a:p>
      </dgm:t>
    </dgm:pt>
    <dgm:pt modelId="{1187FFF6-B05E-484D-9871-FFBAEF4A2B32}" type="sibTrans" cxnId="{BC209418-B85D-476B-97B8-D70A06DA4038}">
      <dgm:prSet/>
      <dgm:spPr/>
      <dgm:t>
        <a:bodyPr/>
        <a:lstStyle/>
        <a:p>
          <a:endParaRPr lang="en-US"/>
        </a:p>
      </dgm:t>
    </dgm:pt>
    <dgm:pt modelId="{ECE1EA43-5C63-4DCD-97BF-E08F884BC6D8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F384FD8D-590B-43F3-BD3E-F608A1F71FC1}" type="parTrans" cxnId="{72746B9E-C3E9-4DB0-8C30-5E8E51DE5D94}">
      <dgm:prSet/>
      <dgm:spPr/>
      <dgm:t>
        <a:bodyPr/>
        <a:lstStyle/>
        <a:p>
          <a:endParaRPr lang="en-US"/>
        </a:p>
      </dgm:t>
    </dgm:pt>
    <dgm:pt modelId="{7DB395C1-C3B2-4B81-A39E-082CD8F787D9}" type="sibTrans" cxnId="{72746B9E-C3E9-4DB0-8C30-5E8E51DE5D94}">
      <dgm:prSet/>
      <dgm:spPr/>
      <dgm:t>
        <a:bodyPr/>
        <a:lstStyle/>
        <a:p>
          <a:endParaRPr lang="en-US"/>
        </a:p>
      </dgm:t>
    </dgm:pt>
    <dgm:pt modelId="{4314EBB8-1B5E-459A-A3F7-6FCFCBBDEB4E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6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35EE8C8D-C4EB-4DAF-B5B9-9B7FBBCE8322}" type="parTrans" cxnId="{893E345E-27BF-4D43-95AE-9C204CFD4948}">
      <dgm:prSet/>
      <dgm:spPr/>
      <dgm:t>
        <a:bodyPr/>
        <a:lstStyle/>
        <a:p>
          <a:endParaRPr lang="en-US"/>
        </a:p>
      </dgm:t>
    </dgm:pt>
    <dgm:pt modelId="{CC9F64B0-D3B9-4D56-8E95-4BE479B1F45A}" type="sibTrans" cxnId="{893E345E-27BF-4D43-95AE-9C204CFD4948}">
      <dgm:prSet/>
      <dgm:spPr/>
      <dgm:t>
        <a:bodyPr/>
        <a:lstStyle/>
        <a:p>
          <a:endParaRPr lang="en-US"/>
        </a:p>
      </dgm:t>
    </dgm:pt>
    <dgm:pt modelId="{42FE2508-6E7F-44AB-AD15-034551A2601B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7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0823B9A7-120F-42E8-8CCE-9B9B61EEDB7C}" type="parTrans" cxnId="{76EE24D6-A565-4FFF-B7EC-762B7A0D5D6D}">
      <dgm:prSet/>
      <dgm:spPr/>
      <dgm:t>
        <a:bodyPr/>
        <a:lstStyle/>
        <a:p>
          <a:endParaRPr lang="en-US"/>
        </a:p>
      </dgm:t>
    </dgm:pt>
    <dgm:pt modelId="{BCD37C79-85C9-4F5A-8C26-2DDA7F947EC4}" type="sibTrans" cxnId="{76EE24D6-A565-4FFF-B7EC-762B7A0D5D6D}">
      <dgm:prSet/>
      <dgm:spPr/>
      <dgm:t>
        <a:bodyPr/>
        <a:lstStyle/>
        <a:p>
          <a:endParaRPr lang="en-US"/>
        </a:p>
      </dgm:t>
    </dgm:pt>
    <dgm:pt modelId="{F1239F49-095E-44EF-B1AE-A6758722B65B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8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D0FA5B86-200F-4C5A-9175-C3672BE9AEC6}" type="parTrans" cxnId="{BC743FEB-8DFC-49B2-B9AD-BD5E3D032C61}">
      <dgm:prSet/>
      <dgm:spPr/>
      <dgm:t>
        <a:bodyPr/>
        <a:lstStyle/>
        <a:p>
          <a:endParaRPr lang="en-US"/>
        </a:p>
      </dgm:t>
    </dgm:pt>
    <dgm:pt modelId="{37D141DC-B1BD-480F-A7E3-B94B2172B91B}" type="sibTrans" cxnId="{BC743FEB-8DFC-49B2-B9AD-BD5E3D032C61}">
      <dgm:prSet/>
      <dgm:spPr/>
      <dgm:t>
        <a:bodyPr/>
        <a:lstStyle/>
        <a:p>
          <a:endParaRPr lang="en-US"/>
        </a:p>
      </dgm:t>
    </dgm:pt>
    <dgm:pt modelId="{6F8A2693-6310-49A4-B741-270051A78B3D}">
      <dgm:prSet/>
      <dgm:spPr>
        <a:solidFill>
          <a:srgbClr val="7030A0"/>
        </a:solidFill>
      </dgm:spPr>
      <dgm:t>
        <a:bodyPr/>
        <a:lstStyle/>
        <a:p>
          <a:r>
            <a:rPr lang="en-GB" b="1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9</a:t>
          </a:r>
          <a:endParaRPr lang="en-GB" b="1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6C311A30-8F07-484D-8283-FA77165A9B7B}" type="parTrans" cxnId="{E2570F77-A433-48D1-8F4B-5176D8A3B44E}">
      <dgm:prSet/>
      <dgm:spPr/>
      <dgm:t>
        <a:bodyPr/>
        <a:lstStyle/>
        <a:p>
          <a:endParaRPr lang="en-US"/>
        </a:p>
      </dgm:t>
    </dgm:pt>
    <dgm:pt modelId="{A2D929AE-36C2-41C6-A730-43F035D0DC19}" type="sibTrans" cxnId="{E2570F77-A433-48D1-8F4B-5176D8A3B44E}">
      <dgm:prSet/>
      <dgm:spPr/>
      <dgm:t>
        <a:bodyPr/>
        <a:lstStyle/>
        <a:p>
          <a:endParaRPr lang="en-US"/>
        </a:p>
      </dgm:t>
    </dgm:pt>
    <dgm:pt modelId="{814038AF-CF80-422B-83F3-C3635A27CA59}" type="pres">
      <dgm:prSet presAssocID="{E060C55F-4B98-48BF-9477-2B7F5B3DF1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F7C2BD-D05A-4368-99BF-2CF1C92218DE}" type="pres">
      <dgm:prSet presAssocID="{A5D258BC-E5E7-4C23-B546-E7E4E4DE43FE}" presName="composite" presStyleCnt="0"/>
      <dgm:spPr/>
    </dgm:pt>
    <dgm:pt modelId="{AC2085FB-C27B-4CF8-9EB1-D2B46C70C91C}" type="pres">
      <dgm:prSet presAssocID="{A5D258BC-E5E7-4C23-B546-E7E4E4DE43FE}" presName="parentText" presStyleLbl="alignNode1" presStyleIdx="0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E4D9E-E2B2-4353-A461-2049F2C075B8}" type="pres">
      <dgm:prSet presAssocID="{A5D258BC-E5E7-4C23-B546-E7E4E4DE43FE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1042A-1475-45C9-B03C-BE88F6DDBC21}" type="pres">
      <dgm:prSet presAssocID="{993AEA64-22E0-4C0E-9302-E7651FE647B4}" presName="sp" presStyleCnt="0"/>
      <dgm:spPr/>
    </dgm:pt>
    <dgm:pt modelId="{42654524-DE8E-433A-B425-F125D564B8BD}" type="pres">
      <dgm:prSet presAssocID="{94199520-FDD8-460C-A535-1BBF3A06D48E}" presName="composite" presStyleCnt="0"/>
      <dgm:spPr/>
    </dgm:pt>
    <dgm:pt modelId="{86D65727-5C4D-4528-B708-C59480B8D3FD}" type="pres">
      <dgm:prSet presAssocID="{94199520-FDD8-460C-A535-1BBF3A06D48E}" presName="parentText" presStyleLbl="alignNode1" presStyleIdx="1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93681-F554-4EC3-AD80-BB53231D9BA7}" type="pres">
      <dgm:prSet presAssocID="{94199520-FDD8-460C-A535-1BBF3A06D48E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554E-0FAB-4E53-84B2-2D4B07084E49}" type="pres">
      <dgm:prSet presAssocID="{027F3CB1-73F9-44F5-9342-A8D145B79A1D}" presName="sp" presStyleCnt="0"/>
      <dgm:spPr/>
    </dgm:pt>
    <dgm:pt modelId="{BE7E6AF3-E116-4452-9CAE-336EB8C46ED2}" type="pres">
      <dgm:prSet presAssocID="{D054B9DF-0D23-4A5E-9CB7-BA9A2573EFB0}" presName="composite" presStyleCnt="0"/>
      <dgm:spPr/>
    </dgm:pt>
    <dgm:pt modelId="{53F5A486-9991-406E-B667-4784BECD9CC8}" type="pres">
      <dgm:prSet presAssocID="{D054B9DF-0D23-4A5E-9CB7-BA9A2573EFB0}" presName="parentText" presStyleLbl="alignNode1" presStyleIdx="2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4D5F7-516A-4C7A-ACE7-C233651F206F}" type="pres">
      <dgm:prSet presAssocID="{D054B9DF-0D23-4A5E-9CB7-BA9A2573EFB0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7BAD-4C2C-47B0-8AD0-C3660D60FDDD}" type="pres">
      <dgm:prSet presAssocID="{AE8C4E0C-B42F-4F6A-95EB-1B06D7144824}" presName="sp" presStyleCnt="0"/>
      <dgm:spPr/>
    </dgm:pt>
    <dgm:pt modelId="{C8ED9F26-7B41-4E2B-B475-DCB006E799D8}" type="pres">
      <dgm:prSet presAssocID="{AE5C7BA9-EB26-447B-AFF5-E564D967933B}" presName="composite" presStyleCnt="0"/>
      <dgm:spPr/>
    </dgm:pt>
    <dgm:pt modelId="{114C989A-D00E-4844-93E2-D55EB1A82EE6}" type="pres">
      <dgm:prSet presAssocID="{AE5C7BA9-EB26-447B-AFF5-E564D967933B}" presName="parentText" presStyleLbl="alignNode1" presStyleIdx="3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15998-3271-4D1D-B2E9-8F62EBB172AF}" type="pres">
      <dgm:prSet presAssocID="{AE5C7BA9-EB26-447B-AFF5-E564D967933B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1148-9339-4A78-A39B-E9EF95B07CB8}" type="pres">
      <dgm:prSet presAssocID="{1187FFF6-B05E-484D-9871-FFBAEF4A2B32}" presName="sp" presStyleCnt="0"/>
      <dgm:spPr/>
    </dgm:pt>
    <dgm:pt modelId="{09C4A8D7-E4AF-4291-AA83-A054BF08C381}" type="pres">
      <dgm:prSet presAssocID="{ECE1EA43-5C63-4DCD-97BF-E08F884BC6D8}" presName="composite" presStyleCnt="0"/>
      <dgm:spPr/>
    </dgm:pt>
    <dgm:pt modelId="{F2DC2FDE-0D48-43F1-AFF5-63798F1021E0}" type="pres">
      <dgm:prSet presAssocID="{ECE1EA43-5C63-4DCD-97BF-E08F884BC6D8}" presName="parentText" presStyleLbl="alignNode1" presStyleIdx="4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B1292-2ADF-4D25-B5B1-3BAC6F1D8F36}" type="pres">
      <dgm:prSet presAssocID="{ECE1EA43-5C63-4DCD-97BF-E08F884BC6D8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291AB-F387-495A-BFC8-E715296B33E9}" type="pres">
      <dgm:prSet presAssocID="{7DB395C1-C3B2-4B81-A39E-082CD8F787D9}" presName="sp" presStyleCnt="0"/>
      <dgm:spPr/>
    </dgm:pt>
    <dgm:pt modelId="{B6F9F77A-C457-426D-9A58-6078989142B0}" type="pres">
      <dgm:prSet presAssocID="{4314EBB8-1B5E-459A-A3F7-6FCFCBBDEB4E}" presName="composite" presStyleCnt="0"/>
      <dgm:spPr/>
    </dgm:pt>
    <dgm:pt modelId="{D3BEEB89-6F38-4C39-8479-6CCE6A7A4024}" type="pres">
      <dgm:prSet presAssocID="{4314EBB8-1B5E-459A-A3F7-6FCFCBBDEB4E}" presName="parentText" presStyleLbl="alignNode1" presStyleIdx="5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365B0-00A9-424C-ACDA-0B8E460D29AD}" type="pres">
      <dgm:prSet presAssocID="{4314EBB8-1B5E-459A-A3F7-6FCFCBBDEB4E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DCF16-E218-4CBD-A3CD-66D91154D6B7}" type="pres">
      <dgm:prSet presAssocID="{CC9F64B0-D3B9-4D56-8E95-4BE479B1F45A}" presName="sp" presStyleCnt="0"/>
      <dgm:spPr/>
    </dgm:pt>
    <dgm:pt modelId="{D6BF9C2D-177F-4FBE-B7B4-CE6B742AC3E5}" type="pres">
      <dgm:prSet presAssocID="{42FE2508-6E7F-44AB-AD15-034551A2601B}" presName="composite" presStyleCnt="0"/>
      <dgm:spPr/>
    </dgm:pt>
    <dgm:pt modelId="{150C0FF8-093F-4BFA-B972-BBC382EC65E0}" type="pres">
      <dgm:prSet presAssocID="{42FE2508-6E7F-44AB-AD15-034551A2601B}" presName="parentText" presStyleLbl="alignNode1" presStyleIdx="6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D5E76-DC53-4913-9875-45B832BB0883}" type="pres">
      <dgm:prSet presAssocID="{42FE2508-6E7F-44AB-AD15-034551A2601B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09D7E-9243-4A0E-B185-42EB66CA422B}" type="pres">
      <dgm:prSet presAssocID="{BCD37C79-85C9-4F5A-8C26-2DDA7F947EC4}" presName="sp" presStyleCnt="0"/>
      <dgm:spPr/>
    </dgm:pt>
    <dgm:pt modelId="{989CA6BA-A1B6-485B-B3F1-1D7ADE1799B6}" type="pres">
      <dgm:prSet presAssocID="{F1239F49-095E-44EF-B1AE-A6758722B65B}" presName="composite" presStyleCnt="0"/>
      <dgm:spPr/>
    </dgm:pt>
    <dgm:pt modelId="{979242BF-6A57-4E70-AE3B-FA7FF5C28C37}" type="pres">
      <dgm:prSet presAssocID="{F1239F49-095E-44EF-B1AE-A6758722B65B}" presName="parentText" presStyleLbl="alignNode1" presStyleIdx="7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71BF0-1C0C-4209-BE19-638296D0A000}" type="pres">
      <dgm:prSet presAssocID="{F1239F49-095E-44EF-B1AE-A6758722B65B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F704-BD30-48BE-BD99-F22BF636DEA3}" type="pres">
      <dgm:prSet presAssocID="{37D141DC-B1BD-480F-A7E3-B94B2172B91B}" presName="sp" presStyleCnt="0"/>
      <dgm:spPr/>
    </dgm:pt>
    <dgm:pt modelId="{2104ACE6-774B-4CF8-9CCF-4B6AAFE659A4}" type="pres">
      <dgm:prSet presAssocID="{6F8A2693-6310-49A4-B741-270051A78B3D}" presName="composite" presStyleCnt="0"/>
      <dgm:spPr/>
    </dgm:pt>
    <dgm:pt modelId="{D1EE9A54-6FAC-4E72-A60E-93AED848E7B2}" type="pres">
      <dgm:prSet presAssocID="{6F8A2693-6310-49A4-B741-270051A78B3D}" presName="parentText" presStyleLbl="alignNode1" presStyleIdx="8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9E3D5-A03B-4EB9-A34E-43E8C701FE61}" type="pres">
      <dgm:prSet presAssocID="{6F8A2693-6310-49A4-B741-270051A78B3D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3ADCFB-65CA-4165-8E39-6571BEA06876}" type="presOf" srcId="{F1239F49-095E-44EF-B1AE-A6758722B65B}" destId="{979242BF-6A57-4E70-AE3B-FA7FF5C28C37}" srcOrd="0" destOrd="0" presId="urn:microsoft.com/office/officeart/2005/8/layout/chevron2"/>
    <dgm:cxn modelId="{FF306F29-5769-40A8-9A95-98951486ECA5}" type="presOf" srcId="{6F8A2693-6310-49A4-B741-270051A78B3D}" destId="{D1EE9A54-6FAC-4E72-A60E-93AED848E7B2}" srcOrd="0" destOrd="0" presId="urn:microsoft.com/office/officeart/2005/8/layout/chevron2"/>
    <dgm:cxn modelId="{857492C1-75E7-49AE-B381-57FBFFBD8C18}" type="presOf" srcId="{E165025B-B77F-4368-9A4A-E5C62683B4C8}" destId="{BDF93681-F554-4EC3-AD80-BB53231D9BA7}" srcOrd="0" destOrd="0" presId="urn:microsoft.com/office/officeart/2005/8/layout/chevron2"/>
    <dgm:cxn modelId="{BC209418-B85D-476B-97B8-D70A06DA4038}" srcId="{E060C55F-4B98-48BF-9477-2B7F5B3DF1B7}" destId="{AE5C7BA9-EB26-447B-AFF5-E564D967933B}" srcOrd="3" destOrd="0" parTransId="{B867D927-C021-46D4-9025-F96A914C91F8}" sibTransId="{1187FFF6-B05E-484D-9871-FFBAEF4A2B32}"/>
    <dgm:cxn modelId="{E2570F77-A433-48D1-8F4B-5176D8A3B44E}" srcId="{E060C55F-4B98-48BF-9477-2B7F5B3DF1B7}" destId="{6F8A2693-6310-49A4-B741-270051A78B3D}" srcOrd="8" destOrd="0" parTransId="{6C311A30-8F07-484D-8283-FA77165A9B7B}" sibTransId="{A2D929AE-36C2-41C6-A730-43F035D0DC19}"/>
    <dgm:cxn modelId="{05470475-AD54-4D5C-BA9A-2FECCA01322C}" type="presOf" srcId="{A399EB5C-0421-4F48-AAA4-BA20D0A4812B}" destId="{31DE4D9E-E2B2-4353-A461-2049F2C075B8}" srcOrd="0" destOrd="0" presId="urn:microsoft.com/office/officeart/2005/8/layout/chevron2"/>
    <dgm:cxn modelId="{0C9FE9AA-998C-47FC-9B1C-4E707A3293C3}" srcId="{E060C55F-4B98-48BF-9477-2B7F5B3DF1B7}" destId="{94199520-FDD8-460C-A535-1BBF3A06D48E}" srcOrd="1" destOrd="0" parTransId="{1039857D-62EC-4E74-87B1-81BAC7B85628}" sibTransId="{027F3CB1-73F9-44F5-9342-A8D145B79A1D}"/>
    <dgm:cxn modelId="{C40CA2F3-844B-45F0-9C59-D7E70D092D3B}" srcId="{AE5C7BA9-EB26-447B-AFF5-E564D967933B}" destId="{EAC1274B-C39A-4267-99DC-7556AE2DF0E4}" srcOrd="0" destOrd="0" parTransId="{DD8FC500-42DC-41C5-873A-EF3189A07448}" sibTransId="{A08F7921-F74F-4D54-B0B8-4638B2031930}"/>
    <dgm:cxn modelId="{76EE24D6-A565-4FFF-B7EC-762B7A0D5D6D}" srcId="{E060C55F-4B98-48BF-9477-2B7F5B3DF1B7}" destId="{42FE2508-6E7F-44AB-AD15-034551A2601B}" srcOrd="6" destOrd="0" parTransId="{0823B9A7-120F-42E8-8CCE-9B9B61EEDB7C}" sibTransId="{BCD37C79-85C9-4F5A-8C26-2DDA7F947EC4}"/>
    <dgm:cxn modelId="{85DE3E97-4387-4CBF-BB74-74CB7BBDB8AA}" type="presOf" srcId="{07F9485E-701C-4A80-8641-48F37DCEB8FC}" destId="{FC8365B0-00A9-424C-ACDA-0B8E460D29AD}" srcOrd="0" destOrd="0" presId="urn:microsoft.com/office/officeart/2005/8/layout/chevron2"/>
    <dgm:cxn modelId="{C5DBFD3F-77BD-4E3E-A1CD-A0CACAFA2263}" type="presOf" srcId="{AE5C7BA9-EB26-447B-AFF5-E564D967933B}" destId="{114C989A-D00E-4844-93E2-D55EB1A82EE6}" srcOrd="0" destOrd="0" presId="urn:microsoft.com/office/officeart/2005/8/layout/chevron2"/>
    <dgm:cxn modelId="{10F0B35D-3986-46C0-9DB7-9AEB55F9EEAB}" srcId="{94199520-FDD8-460C-A535-1BBF3A06D48E}" destId="{E165025B-B77F-4368-9A4A-E5C62683B4C8}" srcOrd="0" destOrd="0" parTransId="{F3B0D8A1-12A7-4942-9454-519F3ACEC355}" sibTransId="{72537FA0-82EB-4474-8E8F-1A98DCFFA6E3}"/>
    <dgm:cxn modelId="{5122648A-8649-4E12-99F1-98AD48AF1515}" srcId="{6F8A2693-6310-49A4-B741-270051A78B3D}" destId="{6EA9E7B4-C5DC-48CF-A7F6-A8EFEE040BD8}" srcOrd="0" destOrd="0" parTransId="{1A89F458-335A-4B7B-9AF0-8553D49D1EAA}" sibTransId="{51B39C15-3BFD-47B0-8CAF-93CF976EB4BB}"/>
    <dgm:cxn modelId="{694D0CDD-5FCE-432B-9A72-85113B2FF4C4}" srcId="{4314EBB8-1B5E-459A-A3F7-6FCFCBBDEB4E}" destId="{07F9485E-701C-4A80-8641-48F37DCEB8FC}" srcOrd="0" destOrd="0" parTransId="{F38F0450-F30C-4433-8189-039DBD05E2EC}" sibTransId="{A7BCDAE2-5118-475F-ACA2-584E7D0E0BEA}"/>
    <dgm:cxn modelId="{B6D34AD4-D737-44C9-9FF6-FF9E2948BAA9}" type="presOf" srcId="{ECE1EA43-5C63-4DCD-97BF-E08F884BC6D8}" destId="{F2DC2FDE-0D48-43F1-AFF5-63798F1021E0}" srcOrd="0" destOrd="0" presId="urn:microsoft.com/office/officeart/2005/8/layout/chevron2"/>
    <dgm:cxn modelId="{3D5F4EA5-EF09-43EB-8EBC-D9D693CA4A88}" srcId="{F1239F49-095E-44EF-B1AE-A6758722B65B}" destId="{FD4FB876-A54B-48A3-AC33-958A090F2337}" srcOrd="0" destOrd="0" parTransId="{75B89B4F-0794-4850-8CE7-DE7EA6AED49C}" sibTransId="{E470F8EC-4A16-4556-A7B5-1B307588CA77}"/>
    <dgm:cxn modelId="{8370E731-1945-4963-B26E-3AACE2A1051C}" type="presOf" srcId="{6EA9E7B4-C5DC-48CF-A7F6-A8EFEE040BD8}" destId="{7599E3D5-A03B-4EB9-A34E-43E8C701FE61}" srcOrd="0" destOrd="0" presId="urn:microsoft.com/office/officeart/2005/8/layout/chevron2"/>
    <dgm:cxn modelId="{97453933-9A36-4CC1-9E29-D16C22DF10CB}" type="presOf" srcId="{FD4FB876-A54B-48A3-AC33-958A090F2337}" destId="{ABD71BF0-1C0C-4209-BE19-638296D0A000}" srcOrd="0" destOrd="0" presId="urn:microsoft.com/office/officeart/2005/8/layout/chevron2"/>
    <dgm:cxn modelId="{AC071226-695C-4739-9F2B-3B759696B670}" srcId="{ECE1EA43-5C63-4DCD-97BF-E08F884BC6D8}" destId="{A7013AD2-412C-4E94-B79D-DEB7D613CD41}" srcOrd="0" destOrd="0" parTransId="{AF5F4332-8065-4203-8B76-38CC751D8242}" sibTransId="{9A4386A9-AE43-4D5A-8F69-4BDF8261AC8D}"/>
    <dgm:cxn modelId="{7FA5DA3E-E089-40D3-884E-60C1C036978F}" srcId="{E060C55F-4B98-48BF-9477-2B7F5B3DF1B7}" destId="{D054B9DF-0D23-4A5E-9CB7-BA9A2573EFB0}" srcOrd="2" destOrd="0" parTransId="{789C5CDF-BBD5-46F5-8151-7AE1387311B4}" sibTransId="{AE8C4E0C-B42F-4F6A-95EB-1B06D7144824}"/>
    <dgm:cxn modelId="{B57AFBF9-4154-49F7-B85A-C66A77C9A8D2}" type="presOf" srcId="{EAC1274B-C39A-4267-99DC-7556AE2DF0E4}" destId="{A9315998-3271-4D1D-B2E9-8F62EBB172AF}" srcOrd="0" destOrd="0" presId="urn:microsoft.com/office/officeart/2005/8/layout/chevron2"/>
    <dgm:cxn modelId="{3A0D4D15-B4B1-4540-92B0-750CF505C14A}" type="presOf" srcId="{A7013AD2-412C-4E94-B79D-DEB7D613CD41}" destId="{322B1292-2ADF-4D25-B5B1-3BAC6F1D8F36}" srcOrd="0" destOrd="0" presId="urn:microsoft.com/office/officeart/2005/8/layout/chevron2"/>
    <dgm:cxn modelId="{BC743FEB-8DFC-49B2-B9AD-BD5E3D032C61}" srcId="{E060C55F-4B98-48BF-9477-2B7F5B3DF1B7}" destId="{F1239F49-095E-44EF-B1AE-A6758722B65B}" srcOrd="7" destOrd="0" parTransId="{D0FA5B86-200F-4C5A-9175-C3672BE9AEC6}" sibTransId="{37D141DC-B1BD-480F-A7E3-B94B2172B91B}"/>
    <dgm:cxn modelId="{104A1705-4959-470C-A9C5-85354A9ECD08}" type="presOf" srcId="{F82FB9F6-6D54-4B25-978A-82556C958C00}" destId="{1A64D5F7-516A-4C7A-ACE7-C233651F206F}" srcOrd="0" destOrd="0" presId="urn:microsoft.com/office/officeart/2005/8/layout/chevron2"/>
    <dgm:cxn modelId="{37C691CB-1D55-4F9C-BD10-715AA0D40F64}" type="presOf" srcId="{98DA83ED-772A-4A8D-A8F3-E86B0B18CA8A}" destId="{55AD5E76-DC53-4913-9875-45B832BB0883}" srcOrd="0" destOrd="0" presId="urn:microsoft.com/office/officeart/2005/8/layout/chevron2"/>
    <dgm:cxn modelId="{68ED5B70-3294-4BBB-B55C-F6F46A38145C}" type="presOf" srcId="{42FE2508-6E7F-44AB-AD15-034551A2601B}" destId="{150C0FF8-093F-4BFA-B972-BBC382EC65E0}" srcOrd="0" destOrd="0" presId="urn:microsoft.com/office/officeart/2005/8/layout/chevron2"/>
    <dgm:cxn modelId="{59AD4FDA-44CA-4512-9D6C-B35210825D45}" srcId="{E060C55F-4B98-48BF-9477-2B7F5B3DF1B7}" destId="{A5D258BC-E5E7-4C23-B546-E7E4E4DE43FE}" srcOrd="0" destOrd="0" parTransId="{11C0C594-42F6-4F78-B29B-1A3A103B8A56}" sibTransId="{993AEA64-22E0-4C0E-9302-E7651FE647B4}"/>
    <dgm:cxn modelId="{72746B9E-C3E9-4DB0-8C30-5E8E51DE5D94}" srcId="{E060C55F-4B98-48BF-9477-2B7F5B3DF1B7}" destId="{ECE1EA43-5C63-4DCD-97BF-E08F884BC6D8}" srcOrd="4" destOrd="0" parTransId="{F384FD8D-590B-43F3-BD3E-F608A1F71FC1}" sibTransId="{7DB395C1-C3B2-4B81-A39E-082CD8F787D9}"/>
    <dgm:cxn modelId="{C5DABE16-B6BA-453F-BEF3-D5FF64D6A5C3}" type="presOf" srcId="{D054B9DF-0D23-4A5E-9CB7-BA9A2573EFB0}" destId="{53F5A486-9991-406E-B667-4784BECD9CC8}" srcOrd="0" destOrd="0" presId="urn:microsoft.com/office/officeart/2005/8/layout/chevron2"/>
    <dgm:cxn modelId="{893E345E-27BF-4D43-95AE-9C204CFD4948}" srcId="{E060C55F-4B98-48BF-9477-2B7F5B3DF1B7}" destId="{4314EBB8-1B5E-459A-A3F7-6FCFCBBDEB4E}" srcOrd="5" destOrd="0" parTransId="{35EE8C8D-C4EB-4DAF-B5B9-9B7FBBCE8322}" sibTransId="{CC9F64B0-D3B9-4D56-8E95-4BE479B1F45A}"/>
    <dgm:cxn modelId="{75C90BB1-8556-46AC-BDB0-BF6F8E2A8893}" srcId="{42FE2508-6E7F-44AB-AD15-034551A2601B}" destId="{98DA83ED-772A-4A8D-A8F3-E86B0B18CA8A}" srcOrd="0" destOrd="0" parTransId="{187835E5-5B88-49B3-8F50-FC12FE2291AA}" sibTransId="{0A262CE8-7440-40C7-BBEB-BDDF6A64CCDE}"/>
    <dgm:cxn modelId="{29E467B6-0A83-4589-8930-EBFCC1A14507}" type="presOf" srcId="{94199520-FDD8-460C-A535-1BBF3A06D48E}" destId="{86D65727-5C4D-4528-B708-C59480B8D3FD}" srcOrd="0" destOrd="0" presId="urn:microsoft.com/office/officeart/2005/8/layout/chevron2"/>
    <dgm:cxn modelId="{13BF911D-1B77-47CD-9B62-303ACE31AA1A}" type="presOf" srcId="{4314EBB8-1B5E-459A-A3F7-6FCFCBBDEB4E}" destId="{D3BEEB89-6F38-4C39-8479-6CCE6A7A4024}" srcOrd="0" destOrd="0" presId="urn:microsoft.com/office/officeart/2005/8/layout/chevron2"/>
    <dgm:cxn modelId="{241A128F-67F7-4236-8107-B030D64DC1B8}" type="presOf" srcId="{A5D258BC-E5E7-4C23-B546-E7E4E4DE43FE}" destId="{AC2085FB-C27B-4CF8-9EB1-D2B46C70C91C}" srcOrd="0" destOrd="0" presId="urn:microsoft.com/office/officeart/2005/8/layout/chevron2"/>
    <dgm:cxn modelId="{4972FA8A-D8BC-4264-86B8-ADAF94774CD4}" srcId="{A5D258BC-E5E7-4C23-B546-E7E4E4DE43FE}" destId="{A399EB5C-0421-4F48-AAA4-BA20D0A4812B}" srcOrd="0" destOrd="0" parTransId="{B6C8D236-6E28-470B-A709-EBAD67A98349}" sibTransId="{0F7548E5-C54C-405D-9AB6-760AB89996BA}"/>
    <dgm:cxn modelId="{3C1AB969-8F31-4301-AECA-AE84E424E41C}" srcId="{D054B9DF-0D23-4A5E-9CB7-BA9A2573EFB0}" destId="{F82FB9F6-6D54-4B25-978A-82556C958C00}" srcOrd="0" destOrd="0" parTransId="{8CADBFA4-6E92-46F0-9476-B0C73DC379AB}" sibTransId="{D6B202E9-7F42-4740-A8E3-ADD38DF31CE1}"/>
    <dgm:cxn modelId="{0D2100A7-F5BE-4DF9-BB46-E933D3E51379}" type="presOf" srcId="{E060C55F-4B98-48BF-9477-2B7F5B3DF1B7}" destId="{814038AF-CF80-422B-83F3-C3635A27CA59}" srcOrd="0" destOrd="0" presId="urn:microsoft.com/office/officeart/2005/8/layout/chevron2"/>
    <dgm:cxn modelId="{46B7B6ED-C100-4BFE-817C-D7C8F0DBB97D}" type="presParOf" srcId="{814038AF-CF80-422B-83F3-C3635A27CA59}" destId="{6CF7C2BD-D05A-4368-99BF-2CF1C92218DE}" srcOrd="0" destOrd="0" presId="urn:microsoft.com/office/officeart/2005/8/layout/chevron2"/>
    <dgm:cxn modelId="{3A5E8BB0-600A-46F3-ABB7-EAC63C11BD2E}" type="presParOf" srcId="{6CF7C2BD-D05A-4368-99BF-2CF1C92218DE}" destId="{AC2085FB-C27B-4CF8-9EB1-D2B46C70C91C}" srcOrd="0" destOrd="0" presId="urn:microsoft.com/office/officeart/2005/8/layout/chevron2"/>
    <dgm:cxn modelId="{2E428706-646B-4511-B621-9CB353B97D25}" type="presParOf" srcId="{6CF7C2BD-D05A-4368-99BF-2CF1C92218DE}" destId="{31DE4D9E-E2B2-4353-A461-2049F2C075B8}" srcOrd="1" destOrd="0" presId="urn:microsoft.com/office/officeart/2005/8/layout/chevron2"/>
    <dgm:cxn modelId="{C5AACB4A-3DD4-4D23-BC8D-7120548B0639}" type="presParOf" srcId="{814038AF-CF80-422B-83F3-C3635A27CA59}" destId="{ECE1042A-1475-45C9-B03C-BE88F6DDBC21}" srcOrd="1" destOrd="0" presId="urn:microsoft.com/office/officeart/2005/8/layout/chevron2"/>
    <dgm:cxn modelId="{D93C9D4A-F1DB-4B59-A523-8DA00A478EF2}" type="presParOf" srcId="{814038AF-CF80-422B-83F3-C3635A27CA59}" destId="{42654524-DE8E-433A-B425-F125D564B8BD}" srcOrd="2" destOrd="0" presId="urn:microsoft.com/office/officeart/2005/8/layout/chevron2"/>
    <dgm:cxn modelId="{7C748081-F1D9-4EA7-9DDD-B93739E51AB6}" type="presParOf" srcId="{42654524-DE8E-433A-B425-F125D564B8BD}" destId="{86D65727-5C4D-4528-B708-C59480B8D3FD}" srcOrd="0" destOrd="0" presId="urn:microsoft.com/office/officeart/2005/8/layout/chevron2"/>
    <dgm:cxn modelId="{F006D783-A74D-4E69-9023-8D9C056D053B}" type="presParOf" srcId="{42654524-DE8E-433A-B425-F125D564B8BD}" destId="{BDF93681-F554-4EC3-AD80-BB53231D9BA7}" srcOrd="1" destOrd="0" presId="urn:microsoft.com/office/officeart/2005/8/layout/chevron2"/>
    <dgm:cxn modelId="{39AF07B1-ED40-4FFE-BC0F-FB0DBCA5775E}" type="presParOf" srcId="{814038AF-CF80-422B-83F3-C3635A27CA59}" destId="{1478554E-0FAB-4E53-84B2-2D4B07084E49}" srcOrd="3" destOrd="0" presId="urn:microsoft.com/office/officeart/2005/8/layout/chevron2"/>
    <dgm:cxn modelId="{35D9F5B7-D36D-4044-BA37-F9EF5316297D}" type="presParOf" srcId="{814038AF-CF80-422B-83F3-C3635A27CA59}" destId="{BE7E6AF3-E116-4452-9CAE-336EB8C46ED2}" srcOrd="4" destOrd="0" presId="urn:microsoft.com/office/officeart/2005/8/layout/chevron2"/>
    <dgm:cxn modelId="{11F5B57E-D3D4-408F-A2AA-BBBAD16C5CB8}" type="presParOf" srcId="{BE7E6AF3-E116-4452-9CAE-336EB8C46ED2}" destId="{53F5A486-9991-406E-B667-4784BECD9CC8}" srcOrd="0" destOrd="0" presId="urn:microsoft.com/office/officeart/2005/8/layout/chevron2"/>
    <dgm:cxn modelId="{8F722E52-E53E-4E2C-A6F8-9B46439510CE}" type="presParOf" srcId="{BE7E6AF3-E116-4452-9CAE-336EB8C46ED2}" destId="{1A64D5F7-516A-4C7A-ACE7-C233651F206F}" srcOrd="1" destOrd="0" presId="urn:microsoft.com/office/officeart/2005/8/layout/chevron2"/>
    <dgm:cxn modelId="{40B7E255-AF3D-4E35-9696-023646D8B611}" type="presParOf" srcId="{814038AF-CF80-422B-83F3-C3635A27CA59}" destId="{CBF37BAD-4C2C-47B0-8AD0-C3660D60FDDD}" srcOrd="5" destOrd="0" presId="urn:microsoft.com/office/officeart/2005/8/layout/chevron2"/>
    <dgm:cxn modelId="{563D6D52-7D4D-4076-A98A-07C53C2DB09B}" type="presParOf" srcId="{814038AF-CF80-422B-83F3-C3635A27CA59}" destId="{C8ED9F26-7B41-4E2B-B475-DCB006E799D8}" srcOrd="6" destOrd="0" presId="urn:microsoft.com/office/officeart/2005/8/layout/chevron2"/>
    <dgm:cxn modelId="{ECB95515-12FB-44B7-B407-B59C0D06CC3F}" type="presParOf" srcId="{C8ED9F26-7B41-4E2B-B475-DCB006E799D8}" destId="{114C989A-D00E-4844-93E2-D55EB1A82EE6}" srcOrd="0" destOrd="0" presId="urn:microsoft.com/office/officeart/2005/8/layout/chevron2"/>
    <dgm:cxn modelId="{38D03A9F-392D-43CC-B740-BF2F4A66F8F2}" type="presParOf" srcId="{C8ED9F26-7B41-4E2B-B475-DCB006E799D8}" destId="{A9315998-3271-4D1D-B2E9-8F62EBB172AF}" srcOrd="1" destOrd="0" presId="urn:microsoft.com/office/officeart/2005/8/layout/chevron2"/>
    <dgm:cxn modelId="{817FA739-63E6-4CDF-8AD9-4C71CFEFB419}" type="presParOf" srcId="{814038AF-CF80-422B-83F3-C3635A27CA59}" destId="{6B4A1148-9339-4A78-A39B-E9EF95B07CB8}" srcOrd="7" destOrd="0" presId="urn:microsoft.com/office/officeart/2005/8/layout/chevron2"/>
    <dgm:cxn modelId="{81283EAD-5DA6-4033-8433-D6F7F8D31FE6}" type="presParOf" srcId="{814038AF-CF80-422B-83F3-C3635A27CA59}" destId="{09C4A8D7-E4AF-4291-AA83-A054BF08C381}" srcOrd="8" destOrd="0" presId="urn:microsoft.com/office/officeart/2005/8/layout/chevron2"/>
    <dgm:cxn modelId="{3333E412-E9DC-4C24-8479-98DA460DCE3C}" type="presParOf" srcId="{09C4A8D7-E4AF-4291-AA83-A054BF08C381}" destId="{F2DC2FDE-0D48-43F1-AFF5-63798F1021E0}" srcOrd="0" destOrd="0" presId="urn:microsoft.com/office/officeart/2005/8/layout/chevron2"/>
    <dgm:cxn modelId="{397F2E46-F2AE-4A99-81BA-0E75C2F9D3BA}" type="presParOf" srcId="{09C4A8D7-E4AF-4291-AA83-A054BF08C381}" destId="{322B1292-2ADF-4D25-B5B1-3BAC6F1D8F36}" srcOrd="1" destOrd="0" presId="urn:microsoft.com/office/officeart/2005/8/layout/chevron2"/>
    <dgm:cxn modelId="{4BF05DEE-5212-43F3-A98F-6EF3CE7BF549}" type="presParOf" srcId="{814038AF-CF80-422B-83F3-C3635A27CA59}" destId="{922291AB-F387-495A-BFC8-E715296B33E9}" srcOrd="9" destOrd="0" presId="urn:microsoft.com/office/officeart/2005/8/layout/chevron2"/>
    <dgm:cxn modelId="{EC35F379-ABD0-41EA-875E-A6DA07887897}" type="presParOf" srcId="{814038AF-CF80-422B-83F3-C3635A27CA59}" destId="{B6F9F77A-C457-426D-9A58-6078989142B0}" srcOrd="10" destOrd="0" presId="urn:microsoft.com/office/officeart/2005/8/layout/chevron2"/>
    <dgm:cxn modelId="{A3F52FB6-BA9B-4DB6-8047-0518ACC2FE57}" type="presParOf" srcId="{B6F9F77A-C457-426D-9A58-6078989142B0}" destId="{D3BEEB89-6F38-4C39-8479-6CCE6A7A4024}" srcOrd="0" destOrd="0" presId="urn:microsoft.com/office/officeart/2005/8/layout/chevron2"/>
    <dgm:cxn modelId="{29750747-D356-4B5D-97BD-1064BE0287E5}" type="presParOf" srcId="{B6F9F77A-C457-426D-9A58-6078989142B0}" destId="{FC8365B0-00A9-424C-ACDA-0B8E460D29AD}" srcOrd="1" destOrd="0" presId="urn:microsoft.com/office/officeart/2005/8/layout/chevron2"/>
    <dgm:cxn modelId="{169F0251-4BFA-49C7-87B0-A375CC4471DA}" type="presParOf" srcId="{814038AF-CF80-422B-83F3-C3635A27CA59}" destId="{F96DCF16-E218-4CBD-A3CD-66D91154D6B7}" srcOrd="11" destOrd="0" presId="urn:microsoft.com/office/officeart/2005/8/layout/chevron2"/>
    <dgm:cxn modelId="{F83E75C8-EDA9-4F4D-85EE-E8CA9BBE8EE6}" type="presParOf" srcId="{814038AF-CF80-422B-83F3-C3635A27CA59}" destId="{D6BF9C2D-177F-4FBE-B7B4-CE6B742AC3E5}" srcOrd="12" destOrd="0" presId="urn:microsoft.com/office/officeart/2005/8/layout/chevron2"/>
    <dgm:cxn modelId="{CEBD21BE-0FF6-4B15-A2C7-6DD768E1A596}" type="presParOf" srcId="{D6BF9C2D-177F-4FBE-B7B4-CE6B742AC3E5}" destId="{150C0FF8-093F-4BFA-B972-BBC382EC65E0}" srcOrd="0" destOrd="0" presId="urn:microsoft.com/office/officeart/2005/8/layout/chevron2"/>
    <dgm:cxn modelId="{F9DDF12B-8B7D-4C0C-9445-AA7744E5B154}" type="presParOf" srcId="{D6BF9C2D-177F-4FBE-B7B4-CE6B742AC3E5}" destId="{55AD5E76-DC53-4913-9875-45B832BB0883}" srcOrd="1" destOrd="0" presId="urn:microsoft.com/office/officeart/2005/8/layout/chevron2"/>
    <dgm:cxn modelId="{DF4A1D4C-C537-4604-A8DB-CA3C1CC21E6D}" type="presParOf" srcId="{814038AF-CF80-422B-83F3-C3635A27CA59}" destId="{F4E09D7E-9243-4A0E-B185-42EB66CA422B}" srcOrd="13" destOrd="0" presId="urn:microsoft.com/office/officeart/2005/8/layout/chevron2"/>
    <dgm:cxn modelId="{DE16E713-A521-48A7-BA7B-12454132BD9F}" type="presParOf" srcId="{814038AF-CF80-422B-83F3-C3635A27CA59}" destId="{989CA6BA-A1B6-485B-B3F1-1D7ADE1799B6}" srcOrd="14" destOrd="0" presId="urn:microsoft.com/office/officeart/2005/8/layout/chevron2"/>
    <dgm:cxn modelId="{05FF619C-5F97-4422-B132-29EB94027926}" type="presParOf" srcId="{989CA6BA-A1B6-485B-B3F1-1D7ADE1799B6}" destId="{979242BF-6A57-4E70-AE3B-FA7FF5C28C37}" srcOrd="0" destOrd="0" presId="urn:microsoft.com/office/officeart/2005/8/layout/chevron2"/>
    <dgm:cxn modelId="{34D5F7E1-235C-41C8-AC6F-349B1F6AEB2F}" type="presParOf" srcId="{989CA6BA-A1B6-485B-B3F1-1D7ADE1799B6}" destId="{ABD71BF0-1C0C-4209-BE19-638296D0A000}" srcOrd="1" destOrd="0" presId="urn:microsoft.com/office/officeart/2005/8/layout/chevron2"/>
    <dgm:cxn modelId="{510E60D1-C5E9-4B26-9481-EEC8FC2EC870}" type="presParOf" srcId="{814038AF-CF80-422B-83F3-C3635A27CA59}" destId="{EEBCF704-BD30-48BE-BD99-F22BF636DEA3}" srcOrd="15" destOrd="0" presId="urn:microsoft.com/office/officeart/2005/8/layout/chevron2"/>
    <dgm:cxn modelId="{74B134C7-476C-4EB5-BB4C-5D46B60E72F2}" type="presParOf" srcId="{814038AF-CF80-422B-83F3-C3635A27CA59}" destId="{2104ACE6-774B-4CF8-9CCF-4B6AAFE659A4}" srcOrd="16" destOrd="0" presId="urn:microsoft.com/office/officeart/2005/8/layout/chevron2"/>
    <dgm:cxn modelId="{E46BFAD6-A3E1-4A9B-BE27-0B0F7DB64A0B}" type="presParOf" srcId="{2104ACE6-774B-4CF8-9CCF-4B6AAFE659A4}" destId="{D1EE9A54-6FAC-4E72-A60E-93AED848E7B2}" srcOrd="0" destOrd="0" presId="urn:microsoft.com/office/officeart/2005/8/layout/chevron2"/>
    <dgm:cxn modelId="{59E977EC-22C3-4DFB-BF0F-E8CC54192263}" type="presParOf" srcId="{2104ACE6-774B-4CF8-9CCF-4B6AAFE659A4}" destId="{7599E3D5-A03B-4EB9-A34E-43E8C701FE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85560E-B08C-4115-BA19-ABDACA2C1F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381C13-EF2F-4D13-AC5D-6BBC35E5E57A}">
      <dgm:prSet phldrT="[Text]" custT="1"/>
      <dgm:spPr/>
      <dgm:t>
        <a:bodyPr/>
        <a:lstStyle/>
        <a:p>
          <a:r>
            <a:rPr lang="en-US" sz="2400" dirty="0" err="1" smtClean="0"/>
            <a:t>Tiap</a:t>
          </a:r>
          <a:r>
            <a:rPr lang="en-US" sz="2400" dirty="0" smtClean="0"/>
            <a:t> </a:t>
          </a:r>
          <a:r>
            <a:rPr lang="en-US" sz="2400" dirty="0" err="1" smtClean="0"/>
            <a:t>tahun</a:t>
          </a:r>
          <a:r>
            <a:rPr lang="en-US" sz="2400" dirty="0" smtClean="0"/>
            <a:t> </a:t>
          </a:r>
          <a:r>
            <a:rPr lang="en-US" sz="2400" dirty="0" err="1" smtClean="0"/>
            <a:t>memilih</a:t>
          </a:r>
          <a:r>
            <a:rPr lang="en-US" sz="2400" dirty="0" smtClean="0"/>
            <a:t> 3 </a:t>
          </a:r>
          <a:r>
            <a:rPr lang="en-US" sz="2400" dirty="0" err="1" smtClean="0"/>
            <a:t>tema</a:t>
          </a:r>
          <a:r>
            <a:rPr lang="en-US" sz="2400" dirty="0" smtClean="0"/>
            <a:t>, 1 </a:t>
          </a:r>
          <a:r>
            <a:rPr lang="en-US" sz="2400" dirty="0" err="1" smtClean="0"/>
            <a:t>tema</a:t>
          </a:r>
          <a:r>
            <a:rPr lang="en-US" sz="2400" dirty="0" smtClean="0"/>
            <a:t> </a:t>
          </a:r>
          <a:r>
            <a:rPr lang="en-US" sz="2400" dirty="0" err="1" smtClean="0"/>
            <a:t>Pilihan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2 </a:t>
          </a:r>
          <a:r>
            <a:rPr lang="en-US" sz="2400" dirty="0" err="1" smtClean="0"/>
            <a:t>tema</a:t>
          </a:r>
          <a:r>
            <a:rPr lang="en-US" sz="2400" dirty="0" smtClean="0"/>
            <a:t> </a:t>
          </a:r>
          <a:r>
            <a:rPr lang="en-US" sz="2400" dirty="0" err="1" smtClean="0"/>
            <a:t>Wajib</a:t>
          </a:r>
          <a:r>
            <a:rPr lang="en-US" sz="2400" dirty="0" smtClean="0"/>
            <a:t> </a:t>
          </a:r>
          <a:endParaRPr lang="en-US" sz="2400" dirty="0"/>
        </a:p>
      </dgm:t>
    </dgm:pt>
    <dgm:pt modelId="{2C84A192-EE40-4942-8CB1-E60E2110DD1A}" type="parTrans" cxnId="{736056A7-2785-4879-8D03-D4BA04C2B957}">
      <dgm:prSet/>
      <dgm:spPr/>
      <dgm:t>
        <a:bodyPr/>
        <a:lstStyle/>
        <a:p>
          <a:endParaRPr lang="en-US"/>
        </a:p>
      </dgm:t>
    </dgm:pt>
    <dgm:pt modelId="{93AD9595-57EC-45A1-9FD1-3A0668FD151C}" type="sibTrans" cxnId="{736056A7-2785-4879-8D03-D4BA04C2B957}">
      <dgm:prSet/>
      <dgm:spPr/>
      <dgm:t>
        <a:bodyPr/>
        <a:lstStyle/>
        <a:p>
          <a:endParaRPr lang="en-US"/>
        </a:p>
      </dgm:t>
    </dgm:pt>
    <dgm:pt modelId="{D574A0BF-F084-4374-9FD4-340A2D7B46D0}">
      <dgm:prSet phldrT="[Text]" custT="1"/>
      <dgm:spPr/>
      <dgm:t>
        <a:bodyPr/>
        <a:lstStyle/>
        <a:p>
          <a:r>
            <a:rPr lang="en-US" sz="2400" dirty="0" err="1" smtClean="0"/>
            <a:t>Pemerintah</a:t>
          </a:r>
          <a:r>
            <a:rPr lang="en-US" sz="2400" dirty="0" smtClean="0"/>
            <a:t>/</a:t>
          </a:r>
          <a:r>
            <a:rPr lang="en-US" sz="2400" dirty="0" err="1" smtClean="0"/>
            <a:t>direktorat</a:t>
          </a:r>
          <a:r>
            <a:rPr lang="en-US" sz="2400" dirty="0" smtClean="0"/>
            <a:t> </a:t>
          </a:r>
          <a:r>
            <a:rPr lang="en-US" sz="2400" dirty="0" err="1" smtClean="0"/>
            <a:t>memberikan</a:t>
          </a:r>
          <a:r>
            <a:rPr lang="en-US" sz="2400" dirty="0" smtClean="0"/>
            <a:t> </a:t>
          </a:r>
          <a:r>
            <a:rPr lang="en-US" sz="2400" dirty="0" err="1" smtClean="0"/>
            <a:t>contoh</a:t>
          </a:r>
          <a:r>
            <a:rPr lang="en-US" sz="2400" dirty="0" smtClean="0"/>
            <a:t> </a:t>
          </a:r>
          <a:r>
            <a:rPr lang="en-US" sz="2400" dirty="0" err="1" smtClean="0"/>
            <a:t>projek</a:t>
          </a:r>
          <a:endParaRPr lang="en-US" sz="2400" dirty="0"/>
        </a:p>
      </dgm:t>
    </dgm:pt>
    <dgm:pt modelId="{08A1044A-70C6-496F-862D-82C652CE60C5}" type="parTrans" cxnId="{B9777C42-C6FB-4686-951E-B994F20CCA64}">
      <dgm:prSet/>
      <dgm:spPr/>
      <dgm:t>
        <a:bodyPr/>
        <a:lstStyle/>
        <a:p>
          <a:endParaRPr lang="en-US"/>
        </a:p>
      </dgm:t>
    </dgm:pt>
    <dgm:pt modelId="{B43091AB-844C-4250-80DE-C98C8F1072EE}" type="sibTrans" cxnId="{B9777C42-C6FB-4686-951E-B994F20CCA64}">
      <dgm:prSet/>
      <dgm:spPr/>
      <dgm:t>
        <a:bodyPr/>
        <a:lstStyle/>
        <a:p>
          <a:endParaRPr lang="en-US"/>
        </a:p>
      </dgm:t>
    </dgm:pt>
    <dgm:pt modelId="{573B538C-F386-4C70-8C49-4DBB7963B6D6}">
      <dgm:prSet phldrT="[Text]" custT="1"/>
      <dgm:spPr/>
      <dgm:t>
        <a:bodyPr/>
        <a:lstStyle/>
        <a:p>
          <a:r>
            <a:rPr lang="en-US" sz="2400" dirty="0" err="1" smtClean="0"/>
            <a:t>Sekolah</a:t>
          </a:r>
          <a:r>
            <a:rPr lang="en-US" sz="2400" dirty="0" smtClean="0"/>
            <a:t> </a:t>
          </a:r>
          <a:r>
            <a:rPr lang="en-US" sz="2400" dirty="0" err="1" smtClean="0"/>
            <a:t>dapat</a:t>
          </a:r>
          <a:r>
            <a:rPr lang="en-US" sz="2400" dirty="0" smtClean="0"/>
            <a:t> </a:t>
          </a:r>
          <a:r>
            <a:rPr lang="en-US" sz="2400" dirty="0" err="1" smtClean="0"/>
            <a:t>mengembangkan</a:t>
          </a:r>
          <a:r>
            <a:rPr lang="en-US" sz="2400" dirty="0" smtClean="0"/>
            <a:t> </a:t>
          </a:r>
          <a:r>
            <a:rPr lang="en-US" sz="2400" dirty="0" err="1" smtClean="0"/>
            <a:t>projek</a:t>
          </a:r>
          <a:r>
            <a:rPr lang="en-US" sz="2400" dirty="0" smtClean="0"/>
            <a:t> </a:t>
          </a:r>
          <a:r>
            <a:rPr lang="en-US" sz="2400" dirty="0" err="1" smtClean="0"/>
            <a:t>sesuai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dirty="0" err="1" smtClean="0"/>
            <a:t>kebutuhan</a:t>
          </a:r>
          <a:r>
            <a:rPr lang="en-US" sz="2400" dirty="0" smtClean="0"/>
            <a:t> </a:t>
          </a:r>
          <a:r>
            <a:rPr lang="en-US" sz="2400" dirty="0" err="1" smtClean="0"/>
            <a:t>sekolah</a:t>
          </a:r>
          <a:endParaRPr lang="en-US" sz="2400" dirty="0"/>
        </a:p>
      </dgm:t>
    </dgm:pt>
    <dgm:pt modelId="{B9A81F7C-0752-4084-AB72-928D91349F32}" type="parTrans" cxnId="{F12EC7CE-A866-486E-9B00-0206D75AFB6F}">
      <dgm:prSet/>
      <dgm:spPr/>
      <dgm:t>
        <a:bodyPr/>
        <a:lstStyle/>
        <a:p>
          <a:endParaRPr lang="en-US"/>
        </a:p>
      </dgm:t>
    </dgm:pt>
    <dgm:pt modelId="{D9EE2ED7-F95B-4881-96C6-0DDCCD429A93}" type="sibTrans" cxnId="{F12EC7CE-A866-486E-9B00-0206D75AFB6F}">
      <dgm:prSet/>
      <dgm:spPr/>
      <dgm:t>
        <a:bodyPr/>
        <a:lstStyle/>
        <a:p>
          <a:endParaRPr lang="en-US"/>
        </a:p>
      </dgm:t>
    </dgm:pt>
    <dgm:pt modelId="{11189725-D04A-4E3E-B8C7-73714DA2E5DB}" type="pres">
      <dgm:prSet presAssocID="{1485560E-B08C-4115-BA19-ABDACA2C1F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E54902-CC12-4AD4-A7F7-E56C17E87F47}" type="pres">
      <dgm:prSet presAssocID="{BE381C13-EF2F-4D13-AC5D-6BBC35E5E57A}" presName="parentLin" presStyleCnt="0"/>
      <dgm:spPr/>
    </dgm:pt>
    <dgm:pt modelId="{644A24FD-6F2A-44EE-8D91-C728F356F9E8}" type="pres">
      <dgm:prSet presAssocID="{BE381C13-EF2F-4D13-AC5D-6BBC35E5E5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ABE9C0-38CD-4C72-AEDE-59C5464EA802}" type="pres">
      <dgm:prSet presAssocID="{BE381C13-EF2F-4D13-AC5D-6BBC35E5E5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F53DA-39C4-49F4-93BC-DDC140DD40F9}" type="pres">
      <dgm:prSet presAssocID="{BE381C13-EF2F-4D13-AC5D-6BBC35E5E57A}" presName="negativeSpace" presStyleCnt="0"/>
      <dgm:spPr/>
    </dgm:pt>
    <dgm:pt modelId="{71F3C05A-4CEF-49C7-8E62-014A40A712C5}" type="pres">
      <dgm:prSet presAssocID="{BE381C13-EF2F-4D13-AC5D-6BBC35E5E57A}" presName="childText" presStyleLbl="conFgAcc1" presStyleIdx="0" presStyleCnt="3">
        <dgm:presLayoutVars>
          <dgm:bulletEnabled val="1"/>
        </dgm:presLayoutVars>
      </dgm:prSet>
      <dgm:spPr/>
    </dgm:pt>
    <dgm:pt modelId="{2F3B1146-8CEB-478B-9432-47D91A8F6330}" type="pres">
      <dgm:prSet presAssocID="{93AD9595-57EC-45A1-9FD1-3A0668FD151C}" presName="spaceBetweenRectangles" presStyleCnt="0"/>
      <dgm:spPr/>
    </dgm:pt>
    <dgm:pt modelId="{C60D15F5-A728-441E-9EF9-B487A2AE0AD8}" type="pres">
      <dgm:prSet presAssocID="{D574A0BF-F084-4374-9FD4-340A2D7B46D0}" presName="parentLin" presStyleCnt="0"/>
      <dgm:spPr/>
    </dgm:pt>
    <dgm:pt modelId="{1D3956F8-7DE8-4187-8E96-B930F4D5F9EE}" type="pres">
      <dgm:prSet presAssocID="{D574A0BF-F084-4374-9FD4-340A2D7B46D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B1CF121-C052-47A9-B3B4-6AB51138B10E}" type="pres">
      <dgm:prSet presAssocID="{D574A0BF-F084-4374-9FD4-340A2D7B46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89396-EE4C-48BA-8C1D-D7E826D5411F}" type="pres">
      <dgm:prSet presAssocID="{D574A0BF-F084-4374-9FD4-340A2D7B46D0}" presName="negativeSpace" presStyleCnt="0"/>
      <dgm:spPr/>
    </dgm:pt>
    <dgm:pt modelId="{5F740D42-110A-46A0-9085-3B2B7ACC68A6}" type="pres">
      <dgm:prSet presAssocID="{D574A0BF-F084-4374-9FD4-340A2D7B46D0}" presName="childText" presStyleLbl="conFgAcc1" presStyleIdx="1" presStyleCnt="3">
        <dgm:presLayoutVars>
          <dgm:bulletEnabled val="1"/>
        </dgm:presLayoutVars>
      </dgm:prSet>
      <dgm:spPr/>
    </dgm:pt>
    <dgm:pt modelId="{579FD982-CC58-46BE-BAB8-364425EE4F91}" type="pres">
      <dgm:prSet presAssocID="{B43091AB-844C-4250-80DE-C98C8F1072EE}" presName="spaceBetweenRectangles" presStyleCnt="0"/>
      <dgm:spPr/>
    </dgm:pt>
    <dgm:pt modelId="{29A6C490-F1A1-4E98-8D17-C6EADEA0EA7F}" type="pres">
      <dgm:prSet presAssocID="{573B538C-F386-4C70-8C49-4DBB7963B6D6}" presName="parentLin" presStyleCnt="0"/>
      <dgm:spPr/>
    </dgm:pt>
    <dgm:pt modelId="{33CAFD89-25B1-4F5A-BE5D-DD99301E7843}" type="pres">
      <dgm:prSet presAssocID="{573B538C-F386-4C70-8C49-4DBB7963B6D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CA70806-409C-406F-B025-AD3E904346BD}" type="pres">
      <dgm:prSet presAssocID="{573B538C-F386-4C70-8C49-4DBB7963B6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AF0F8-388B-45BB-A4D8-01D422641F14}" type="pres">
      <dgm:prSet presAssocID="{573B538C-F386-4C70-8C49-4DBB7963B6D6}" presName="negativeSpace" presStyleCnt="0"/>
      <dgm:spPr/>
    </dgm:pt>
    <dgm:pt modelId="{0E5C4B60-3CCA-47A2-B9E7-818925DD37CB}" type="pres">
      <dgm:prSet presAssocID="{573B538C-F386-4C70-8C49-4DBB7963B6D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82F5D1-91A1-42EB-AA05-F18AEB45954F}" type="presOf" srcId="{BE381C13-EF2F-4D13-AC5D-6BBC35E5E57A}" destId="{644A24FD-6F2A-44EE-8D91-C728F356F9E8}" srcOrd="0" destOrd="0" presId="urn:microsoft.com/office/officeart/2005/8/layout/list1"/>
    <dgm:cxn modelId="{44B83684-BA8B-4046-823D-35E7C385F6C8}" type="presOf" srcId="{BE381C13-EF2F-4D13-AC5D-6BBC35E5E57A}" destId="{9AABE9C0-38CD-4C72-AEDE-59C5464EA802}" srcOrd="1" destOrd="0" presId="urn:microsoft.com/office/officeart/2005/8/layout/list1"/>
    <dgm:cxn modelId="{D86EED04-F9A9-4B31-A2A3-AA14F61C3080}" type="presOf" srcId="{1485560E-B08C-4115-BA19-ABDACA2C1F43}" destId="{11189725-D04A-4E3E-B8C7-73714DA2E5DB}" srcOrd="0" destOrd="0" presId="urn:microsoft.com/office/officeart/2005/8/layout/list1"/>
    <dgm:cxn modelId="{736056A7-2785-4879-8D03-D4BA04C2B957}" srcId="{1485560E-B08C-4115-BA19-ABDACA2C1F43}" destId="{BE381C13-EF2F-4D13-AC5D-6BBC35E5E57A}" srcOrd="0" destOrd="0" parTransId="{2C84A192-EE40-4942-8CB1-E60E2110DD1A}" sibTransId="{93AD9595-57EC-45A1-9FD1-3A0668FD151C}"/>
    <dgm:cxn modelId="{B9777C42-C6FB-4686-951E-B994F20CCA64}" srcId="{1485560E-B08C-4115-BA19-ABDACA2C1F43}" destId="{D574A0BF-F084-4374-9FD4-340A2D7B46D0}" srcOrd="1" destOrd="0" parTransId="{08A1044A-70C6-496F-862D-82C652CE60C5}" sibTransId="{B43091AB-844C-4250-80DE-C98C8F1072EE}"/>
    <dgm:cxn modelId="{7001E781-73DD-44EC-98E2-C14FB13525E7}" type="presOf" srcId="{D574A0BF-F084-4374-9FD4-340A2D7B46D0}" destId="{1D3956F8-7DE8-4187-8E96-B930F4D5F9EE}" srcOrd="0" destOrd="0" presId="urn:microsoft.com/office/officeart/2005/8/layout/list1"/>
    <dgm:cxn modelId="{4E467183-BC34-462B-BF0A-B4F28BAC36B0}" type="presOf" srcId="{573B538C-F386-4C70-8C49-4DBB7963B6D6}" destId="{4CA70806-409C-406F-B025-AD3E904346BD}" srcOrd="1" destOrd="0" presId="urn:microsoft.com/office/officeart/2005/8/layout/list1"/>
    <dgm:cxn modelId="{D13B2F66-C943-47DA-BC12-69BAD589EACA}" type="presOf" srcId="{573B538C-F386-4C70-8C49-4DBB7963B6D6}" destId="{33CAFD89-25B1-4F5A-BE5D-DD99301E7843}" srcOrd="0" destOrd="0" presId="urn:microsoft.com/office/officeart/2005/8/layout/list1"/>
    <dgm:cxn modelId="{BD239C56-D97B-445A-BB65-96DBE8CB0D88}" type="presOf" srcId="{D574A0BF-F084-4374-9FD4-340A2D7B46D0}" destId="{8B1CF121-C052-47A9-B3B4-6AB51138B10E}" srcOrd="1" destOrd="0" presId="urn:microsoft.com/office/officeart/2005/8/layout/list1"/>
    <dgm:cxn modelId="{F12EC7CE-A866-486E-9B00-0206D75AFB6F}" srcId="{1485560E-B08C-4115-BA19-ABDACA2C1F43}" destId="{573B538C-F386-4C70-8C49-4DBB7963B6D6}" srcOrd="2" destOrd="0" parTransId="{B9A81F7C-0752-4084-AB72-928D91349F32}" sibTransId="{D9EE2ED7-F95B-4881-96C6-0DDCCD429A93}"/>
    <dgm:cxn modelId="{52586CF5-99D1-4B62-B1DD-E4CB9EF81D21}" type="presParOf" srcId="{11189725-D04A-4E3E-B8C7-73714DA2E5DB}" destId="{ACE54902-CC12-4AD4-A7F7-E56C17E87F47}" srcOrd="0" destOrd="0" presId="urn:microsoft.com/office/officeart/2005/8/layout/list1"/>
    <dgm:cxn modelId="{80D8A4FB-E428-4245-B20C-F4656C96C7A2}" type="presParOf" srcId="{ACE54902-CC12-4AD4-A7F7-E56C17E87F47}" destId="{644A24FD-6F2A-44EE-8D91-C728F356F9E8}" srcOrd="0" destOrd="0" presId="urn:microsoft.com/office/officeart/2005/8/layout/list1"/>
    <dgm:cxn modelId="{F3FDC8A0-D30B-4B17-965B-770E65F68889}" type="presParOf" srcId="{ACE54902-CC12-4AD4-A7F7-E56C17E87F47}" destId="{9AABE9C0-38CD-4C72-AEDE-59C5464EA802}" srcOrd="1" destOrd="0" presId="urn:microsoft.com/office/officeart/2005/8/layout/list1"/>
    <dgm:cxn modelId="{0D72292C-7C4F-4EB9-88B9-2764565F9FEC}" type="presParOf" srcId="{11189725-D04A-4E3E-B8C7-73714DA2E5DB}" destId="{533F53DA-39C4-49F4-93BC-DDC140DD40F9}" srcOrd="1" destOrd="0" presId="urn:microsoft.com/office/officeart/2005/8/layout/list1"/>
    <dgm:cxn modelId="{6D7ACB75-BBCA-4A41-A193-93DB8D2D2CEB}" type="presParOf" srcId="{11189725-D04A-4E3E-B8C7-73714DA2E5DB}" destId="{71F3C05A-4CEF-49C7-8E62-014A40A712C5}" srcOrd="2" destOrd="0" presId="urn:microsoft.com/office/officeart/2005/8/layout/list1"/>
    <dgm:cxn modelId="{ED5CE1F6-3FB8-4FD7-A4C3-EF6227304AD5}" type="presParOf" srcId="{11189725-D04A-4E3E-B8C7-73714DA2E5DB}" destId="{2F3B1146-8CEB-478B-9432-47D91A8F6330}" srcOrd="3" destOrd="0" presId="urn:microsoft.com/office/officeart/2005/8/layout/list1"/>
    <dgm:cxn modelId="{E66F1C65-13B8-4253-ABF3-2A468C6FB842}" type="presParOf" srcId="{11189725-D04A-4E3E-B8C7-73714DA2E5DB}" destId="{C60D15F5-A728-441E-9EF9-B487A2AE0AD8}" srcOrd="4" destOrd="0" presId="urn:microsoft.com/office/officeart/2005/8/layout/list1"/>
    <dgm:cxn modelId="{157BBAD3-7BC2-4CD8-9BF5-421B95ECC518}" type="presParOf" srcId="{C60D15F5-A728-441E-9EF9-B487A2AE0AD8}" destId="{1D3956F8-7DE8-4187-8E96-B930F4D5F9EE}" srcOrd="0" destOrd="0" presId="urn:microsoft.com/office/officeart/2005/8/layout/list1"/>
    <dgm:cxn modelId="{496AF49D-F575-4289-94FC-DB84822ABCE3}" type="presParOf" srcId="{C60D15F5-A728-441E-9EF9-B487A2AE0AD8}" destId="{8B1CF121-C052-47A9-B3B4-6AB51138B10E}" srcOrd="1" destOrd="0" presId="urn:microsoft.com/office/officeart/2005/8/layout/list1"/>
    <dgm:cxn modelId="{5759888F-2A84-4354-AA9E-E0207B2D30D2}" type="presParOf" srcId="{11189725-D04A-4E3E-B8C7-73714DA2E5DB}" destId="{AA689396-EE4C-48BA-8C1D-D7E826D5411F}" srcOrd="5" destOrd="0" presId="urn:microsoft.com/office/officeart/2005/8/layout/list1"/>
    <dgm:cxn modelId="{000CA376-6D7E-4B0D-8771-B8FE9411A94B}" type="presParOf" srcId="{11189725-D04A-4E3E-B8C7-73714DA2E5DB}" destId="{5F740D42-110A-46A0-9085-3B2B7ACC68A6}" srcOrd="6" destOrd="0" presId="urn:microsoft.com/office/officeart/2005/8/layout/list1"/>
    <dgm:cxn modelId="{6B036974-5A5D-49B3-BC8D-0B130033D432}" type="presParOf" srcId="{11189725-D04A-4E3E-B8C7-73714DA2E5DB}" destId="{579FD982-CC58-46BE-BAB8-364425EE4F91}" srcOrd="7" destOrd="0" presId="urn:microsoft.com/office/officeart/2005/8/layout/list1"/>
    <dgm:cxn modelId="{0CC89083-74C3-4789-9FB9-215D3F678CAB}" type="presParOf" srcId="{11189725-D04A-4E3E-B8C7-73714DA2E5DB}" destId="{29A6C490-F1A1-4E98-8D17-C6EADEA0EA7F}" srcOrd="8" destOrd="0" presId="urn:microsoft.com/office/officeart/2005/8/layout/list1"/>
    <dgm:cxn modelId="{EB6DFE15-A726-4B87-8D79-3A69FB75790B}" type="presParOf" srcId="{29A6C490-F1A1-4E98-8D17-C6EADEA0EA7F}" destId="{33CAFD89-25B1-4F5A-BE5D-DD99301E7843}" srcOrd="0" destOrd="0" presId="urn:microsoft.com/office/officeart/2005/8/layout/list1"/>
    <dgm:cxn modelId="{57FC165D-806F-4C32-B706-F8CFB8DA3868}" type="presParOf" srcId="{29A6C490-F1A1-4E98-8D17-C6EADEA0EA7F}" destId="{4CA70806-409C-406F-B025-AD3E904346BD}" srcOrd="1" destOrd="0" presId="urn:microsoft.com/office/officeart/2005/8/layout/list1"/>
    <dgm:cxn modelId="{002D47DE-61B4-4104-931B-C21FA8929D0E}" type="presParOf" srcId="{11189725-D04A-4E3E-B8C7-73714DA2E5DB}" destId="{E45AF0F8-388B-45BB-A4D8-01D422641F14}" srcOrd="9" destOrd="0" presId="urn:microsoft.com/office/officeart/2005/8/layout/list1"/>
    <dgm:cxn modelId="{2FC97612-B222-4CAA-A35C-2C230AF56041}" type="presParOf" srcId="{11189725-D04A-4E3E-B8C7-73714DA2E5DB}" destId="{0E5C4B60-3CCA-47A2-B9E7-818925DD37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C5A460-DDDE-4273-9F4D-45F7DCCDB5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1FFB21-A0A9-4B9A-8443-9AF2C00E2397}">
      <dgm:prSet phldrT="[Text]"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Berupa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catatan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deskriptif</a:t>
          </a:r>
          <a:endParaRPr lang="en-US" dirty="0"/>
        </a:p>
      </dgm:t>
    </dgm:pt>
    <dgm:pt modelId="{5A036000-3B15-41CC-B260-E0270F8D82EF}" type="parTrans" cxnId="{3F5F841E-721C-4472-A743-AB3CFB700018}">
      <dgm:prSet/>
      <dgm:spPr/>
      <dgm:t>
        <a:bodyPr/>
        <a:lstStyle/>
        <a:p>
          <a:endParaRPr lang="en-US"/>
        </a:p>
      </dgm:t>
    </dgm:pt>
    <dgm:pt modelId="{82C17513-A3F5-43CC-9885-D1D4DCA533A0}" type="sibTrans" cxnId="{3F5F841E-721C-4472-A743-AB3CFB700018}">
      <dgm:prSet/>
      <dgm:spPr/>
      <dgm:t>
        <a:bodyPr/>
        <a:lstStyle/>
        <a:p>
          <a:endParaRPr lang="en-US"/>
        </a:p>
      </dgm:t>
    </dgm:pt>
    <dgm:pt modelId="{88C04087-3069-41FA-8638-8AB2AF65EDF0}">
      <dgm:prSet phldrT="[Text]"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Catatan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proses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cukup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satu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paragraf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singkat</a:t>
          </a:r>
          <a:endParaRPr lang="en-US" dirty="0"/>
        </a:p>
      </dgm:t>
    </dgm:pt>
    <dgm:pt modelId="{F3F135DF-CF9E-4AA3-B53C-1CE8EA0C7106}" type="parTrans" cxnId="{E05223F6-EC4F-4A10-9F2D-3064CD0AD62A}">
      <dgm:prSet/>
      <dgm:spPr/>
      <dgm:t>
        <a:bodyPr/>
        <a:lstStyle/>
        <a:p>
          <a:endParaRPr lang="en-US"/>
        </a:p>
      </dgm:t>
    </dgm:pt>
    <dgm:pt modelId="{CE10377E-B913-4165-A292-E6DBEE63F00A}" type="sibTrans" cxnId="{E05223F6-EC4F-4A10-9F2D-3064CD0AD62A}">
      <dgm:prSet/>
      <dgm:spPr/>
      <dgm:t>
        <a:bodyPr/>
        <a:lstStyle/>
        <a:p>
          <a:endParaRPr lang="en-US"/>
        </a:p>
      </dgm:t>
    </dgm:pt>
    <dgm:pt modelId="{F5896740-24B8-40C8-BF61-BCD4DC96F4C6}">
      <dgm:prSet phldrT="[Text]"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Menggambarkan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proses yang paling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berkembang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proses yang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masih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perlu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mendapat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perhatian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endParaRPr lang="en-US" dirty="0"/>
        </a:p>
      </dgm:t>
    </dgm:pt>
    <dgm:pt modelId="{371B8A7A-91C1-49FE-BD5B-B359A6827ED6}" type="parTrans" cxnId="{54B5A6A3-7A1F-47E2-9BE7-2725A3AAF5F2}">
      <dgm:prSet/>
      <dgm:spPr/>
      <dgm:t>
        <a:bodyPr/>
        <a:lstStyle/>
        <a:p>
          <a:endParaRPr lang="en-US"/>
        </a:p>
      </dgm:t>
    </dgm:pt>
    <dgm:pt modelId="{89F2667D-7281-4B85-BF5B-6B628DEE6E97}" type="sibTrans" cxnId="{54B5A6A3-7A1F-47E2-9BE7-2725A3AAF5F2}">
      <dgm:prSet/>
      <dgm:spPr/>
      <dgm:t>
        <a:bodyPr/>
        <a:lstStyle/>
        <a:p>
          <a:endParaRPr lang="en-US"/>
        </a:p>
      </dgm:t>
    </dgm:pt>
    <dgm:pt modelId="{E3158FB9-E2BD-451D-849E-CEB5C1089F42}" type="pres">
      <dgm:prSet presAssocID="{96C5A460-DDDE-4273-9F4D-45F7DCCDB5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F16C497-CE9C-43B0-992F-6F5332C73C63}" type="pres">
      <dgm:prSet presAssocID="{96C5A460-DDDE-4273-9F4D-45F7DCCDB582}" presName="Name1" presStyleCnt="0"/>
      <dgm:spPr/>
    </dgm:pt>
    <dgm:pt modelId="{38C253A2-520B-4D9A-AA1E-15BF3D2210C7}" type="pres">
      <dgm:prSet presAssocID="{96C5A460-DDDE-4273-9F4D-45F7DCCDB582}" presName="cycle" presStyleCnt="0"/>
      <dgm:spPr/>
    </dgm:pt>
    <dgm:pt modelId="{0E89CBAF-9923-4AC1-B33A-84844087140F}" type="pres">
      <dgm:prSet presAssocID="{96C5A460-DDDE-4273-9F4D-45F7DCCDB582}" presName="srcNode" presStyleLbl="node1" presStyleIdx="0" presStyleCnt="3"/>
      <dgm:spPr/>
    </dgm:pt>
    <dgm:pt modelId="{18BD693D-FE92-45CB-901E-641435147390}" type="pres">
      <dgm:prSet presAssocID="{96C5A460-DDDE-4273-9F4D-45F7DCCDB582}" presName="conn" presStyleLbl="parChTrans1D2" presStyleIdx="0" presStyleCnt="1"/>
      <dgm:spPr/>
      <dgm:t>
        <a:bodyPr/>
        <a:lstStyle/>
        <a:p>
          <a:endParaRPr lang="en-US"/>
        </a:p>
      </dgm:t>
    </dgm:pt>
    <dgm:pt modelId="{DAA5B47D-3CAD-4B43-ABF6-EA3F72444BE9}" type="pres">
      <dgm:prSet presAssocID="{96C5A460-DDDE-4273-9F4D-45F7DCCDB582}" presName="extraNode" presStyleLbl="node1" presStyleIdx="0" presStyleCnt="3"/>
      <dgm:spPr/>
    </dgm:pt>
    <dgm:pt modelId="{C3A8DA30-C427-4D91-863B-ECC466A3C7D9}" type="pres">
      <dgm:prSet presAssocID="{96C5A460-DDDE-4273-9F4D-45F7DCCDB582}" presName="dstNode" presStyleLbl="node1" presStyleIdx="0" presStyleCnt="3"/>
      <dgm:spPr/>
    </dgm:pt>
    <dgm:pt modelId="{D5AEDE87-0C39-4F5A-A74D-C52029D27932}" type="pres">
      <dgm:prSet presAssocID="{C91FFB21-A0A9-4B9A-8443-9AF2C00E239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93C3E-AB4D-45BB-88B2-1F7BB8D524BC}" type="pres">
      <dgm:prSet presAssocID="{C91FFB21-A0A9-4B9A-8443-9AF2C00E2397}" presName="accent_1" presStyleCnt="0"/>
      <dgm:spPr/>
    </dgm:pt>
    <dgm:pt modelId="{A7EAE2A7-4C73-4DDF-883C-92DFA09F46F8}" type="pres">
      <dgm:prSet presAssocID="{C91FFB21-A0A9-4B9A-8443-9AF2C00E2397}" presName="accentRepeatNode" presStyleLbl="solidFgAcc1" presStyleIdx="0" presStyleCnt="3"/>
      <dgm:spPr/>
    </dgm:pt>
    <dgm:pt modelId="{FA54D8CD-BC6F-4DBF-A1DE-57C559E6A3AE}" type="pres">
      <dgm:prSet presAssocID="{88C04087-3069-41FA-8638-8AB2AF65EDF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78E64-6177-4875-81F5-F2C679E6A0BE}" type="pres">
      <dgm:prSet presAssocID="{88C04087-3069-41FA-8638-8AB2AF65EDF0}" presName="accent_2" presStyleCnt="0"/>
      <dgm:spPr/>
    </dgm:pt>
    <dgm:pt modelId="{E078D62C-32AA-4513-8F47-FE7475AB826D}" type="pres">
      <dgm:prSet presAssocID="{88C04087-3069-41FA-8638-8AB2AF65EDF0}" presName="accentRepeatNode" presStyleLbl="solidFgAcc1" presStyleIdx="1" presStyleCnt="3"/>
      <dgm:spPr/>
    </dgm:pt>
    <dgm:pt modelId="{969C5F17-3A7A-4421-80CE-86C38448033E}" type="pres">
      <dgm:prSet presAssocID="{F5896740-24B8-40C8-BF61-BCD4DC96F4C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71D8-11E5-4CC3-B3AF-37FCAD3D8EAE}" type="pres">
      <dgm:prSet presAssocID="{F5896740-24B8-40C8-BF61-BCD4DC96F4C6}" presName="accent_3" presStyleCnt="0"/>
      <dgm:spPr/>
    </dgm:pt>
    <dgm:pt modelId="{4A8DFBD5-0BFB-41FC-AE2E-E90B23BC929E}" type="pres">
      <dgm:prSet presAssocID="{F5896740-24B8-40C8-BF61-BCD4DC96F4C6}" presName="accentRepeatNode" presStyleLbl="solidFgAcc1" presStyleIdx="2" presStyleCnt="3"/>
      <dgm:spPr/>
    </dgm:pt>
  </dgm:ptLst>
  <dgm:cxnLst>
    <dgm:cxn modelId="{0C9FE3F8-00EE-4509-BA07-AA37E40DDE5B}" type="presOf" srcId="{96C5A460-DDDE-4273-9F4D-45F7DCCDB582}" destId="{E3158FB9-E2BD-451D-849E-CEB5C1089F42}" srcOrd="0" destOrd="0" presId="urn:microsoft.com/office/officeart/2008/layout/VerticalCurvedList"/>
    <dgm:cxn modelId="{54B5A6A3-7A1F-47E2-9BE7-2725A3AAF5F2}" srcId="{96C5A460-DDDE-4273-9F4D-45F7DCCDB582}" destId="{F5896740-24B8-40C8-BF61-BCD4DC96F4C6}" srcOrd="2" destOrd="0" parTransId="{371B8A7A-91C1-49FE-BD5B-B359A6827ED6}" sibTransId="{89F2667D-7281-4B85-BF5B-6B628DEE6E97}"/>
    <dgm:cxn modelId="{C60B31DD-5D27-4780-9AB8-E616B8647A13}" type="presOf" srcId="{88C04087-3069-41FA-8638-8AB2AF65EDF0}" destId="{FA54D8CD-BC6F-4DBF-A1DE-57C559E6A3AE}" srcOrd="0" destOrd="0" presId="urn:microsoft.com/office/officeart/2008/layout/VerticalCurvedList"/>
    <dgm:cxn modelId="{6094D949-5CE4-42B3-BCBF-B75EFEDFD51C}" type="presOf" srcId="{F5896740-24B8-40C8-BF61-BCD4DC96F4C6}" destId="{969C5F17-3A7A-4421-80CE-86C38448033E}" srcOrd="0" destOrd="0" presId="urn:microsoft.com/office/officeart/2008/layout/VerticalCurvedList"/>
    <dgm:cxn modelId="{89D7CAB8-E0E2-4957-A00B-8CC075AA109B}" type="presOf" srcId="{82C17513-A3F5-43CC-9885-D1D4DCA533A0}" destId="{18BD693D-FE92-45CB-901E-641435147390}" srcOrd="0" destOrd="0" presId="urn:microsoft.com/office/officeart/2008/layout/VerticalCurvedList"/>
    <dgm:cxn modelId="{3F5F841E-721C-4472-A743-AB3CFB700018}" srcId="{96C5A460-DDDE-4273-9F4D-45F7DCCDB582}" destId="{C91FFB21-A0A9-4B9A-8443-9AF2C00E2397}" srcOrd="0" destOrd="0" parTransId="{5A036000-3B15-41CC-B260-E0270F8D82EF}" sibTransId="{82C17513-A3F5-43CC-9885-D1D4DCA533A0}"/>
    <dgm:cxn modelId="{3D1F9E45-43E8-45DB-B60E-B36BC7BE6D2D}" type="presOf" srcId="{C91FFB21-A0A9-4B9A-8443-9AF2C00E2397}" destId="{D5AEDE87-0C39-4F5A-A74D-C52029D27932}" srcOrd="0" destOrd="0" presId="urn:microsoft.com/office/officeart/2008/layout/VerticalCurvedList"/>
    <dgm:cxn modelId="{E05223F6-EC4F-4A10-9F2D-3064CD0AD62A}" srcId="{96C5A460-DDDE-4273-9F4D-45F7DCCDB582}" destId="{88C04087-3069-41FA-8638-8AB2AF65EDF0}" srcOrd="1" destOrd="0" parTransId="{F3F135DF-CF9E-4AA3-B53C-1CE8EA0C7106}" sibTransId="{CE10377E-B913-4165-A292-E6DBEE63F00A}"/>
    <dgm:cxn modelId="{E58F0EB2-1658-4152-B176-15AAD72678DC}" type="presParOf" srcId="{E3158FB9-E2BD-451D-849E-CEB5C1089F42}" destId="{9F16C497-CE9C-43B0-992F-6F5332C73C63}" srcOrd="0" destOrd="0" presId="urn:microsoft.com/office/officeart/2008/layout/VerticalCurvedList"/>
    <dgm:cxn modelId="{FC90520B-5CFB-471C-ADBE-33D056130058}" type="presParOf" srcId="{9F16C497-CE9C-43B0-992F-6F5332C73C63}" destId="{38C253A2-520B-4D9A-AA1E-15BF3D2210C7}" srcOrd="0" destOrd="0" presId="urn:microsoft.com/office/officeart/2008/layout/VerticalCurvedList"/>
    <dgm:cxn modelId="{872EE9F4-BF48-4CB2-BCCA-33A00D1C774F}" type="presParOf" srcId="{38C253A2-520B-4D9A-AA1E-15BF3D2210C7}" destId="{0E89CBAF-9923-4AC1-B33A-84844087140F}" srcOrd="0" destOrd="0" presId="urn:microsoft.com/office/officeart/2008/layout/VerticalCurvedList"/>
    <dgm:cxn modelId="{44AB2653-C299-402D-BDC7-129FB8FBC086}" type="presParOf" srcId="{38C253A2-520B-4D9A-AA1E-15BF3D2210C7}" destId="{18BD693D-FE92-45CB-901E-641435147390}" srcOrd="1" destOrd="0" presId="urn:microsoft.com/office/officeart/2008/layout/VerticalCurvedList"/>
    <dgm:cxn modelId="{BDFB4B7A-B60A-46B0-8058-308DAE58E30D}" type="presParOf" srcId="{38C253A2-520B-4D9A-AA1E-15BF3D2210C7}" destId="{DAA5B47D-3CAD-4B43-ABF6-EA3F72444BE9}" srcOrd="2" destOrd="0" presId="urn:microsoft.com/office/officeart/2008/layout/VerticalCurvedList"/>
    <dgm:cxn modelId="{465089B8-8982-434A-9681-EC45D6E5BDF5}" type="presParOf" srcId="{38C253A2-520B-4D9A-AA1E-15BF3D2210C7}" destId="{C3A8DA30-C427-4D91-863B-ECC466A3C7D9}" srcOrd="3" destOrd="0" presId="urn:microsoft.com/office/officeart/2008/layout/VerticalCurvedList"/>
    <dgm:cxn modelId="{B2272F09-8D42-43BC-8C4D-9855E32EAD50}" type="presParOf" srcId="{9F16C497-CE9C-43B0-992F-6F5332C73C63}" destId="{D5AEDE87-0C39-4F5A-A74D-C52029D27932}" srcOrd="1" destOrd="0" presId="urn:microsoft.com/office/officeart/2008/layout/VerticalCurvedList"/>
    <dgm:cxn modelId="{2565D17E-3339-4458-906F-477499103638}" type="presParOf" srcId="{9F16C497-CE9C-43B0-992F-6F5332C73C63}" destId="{0A593C3E-AB4D-45BB-88B2-1F7BB8D524BC}" srcOrd="2" destOrd="0" presId="urn:microsoft.com/office/officeart/2008/layout/VerticalCurvedList"/>
    <dgm:cxn modelId="{93A84D95-4666-4A4A-9A4C-F68E51311831}" type="presParOf" srcId="{0A593C3E-AB4D-45BB-88B2-1F7BB8D524BC}" destId="{A7EAE2A7-4C73-4DDF-883C-92DFA09F46F8}" srcOrd="0" destOrd="0" presId="urn:microsoft.com/office/officeart/2008/layout/VerticalCurvedList"/>
    <dgm:cxn modelId="{B869E248-CC89-4F75-8CA6-F1F1FB12616A}" type="presParOf" srcId="{9F16C497-CE9C-43B0-992F-6F5332C73C63}" destId="{FA54D8CD-BC6F-4DBF-A1DE-57C559E6A3AE}" srcOrd="3" destOrd="0" presId="urn:microsoft.com/office/officeart/2008/layout/VerticalCurvedList"/>
    <dgm:cxn modelId="{EF09B6D1-13D0-43EB-A81E-9728AD0ACCD2}" type="presParOf" srcId="{9F16C497-CE9C-43B0-992F-6F5332C73C63}" destId="{7D778E64-6177-4875-81F5-F2C679E6A0BE}" srcOrd="4" destOrd="0" presId="urn:microsoft.com/office/officeart/2008/layout/VerticalCurvedList"/>
    <dgm:cxn modelId="{72DB3DD2-8EC6-49C0-AC42-3578AB76DD6D}" type="presParOf" srcId="{7D778E64-6177-4875-81F5-F2C679E6A0BE}" destId="{E078D62C-32AA-4513-8F47-FE7475AB826D}" srcOrd="0" destOrd="0" presId="urn:microsoft.com/office/officeart/2008/layout/VerticalCurvedList"/>
    <dgm:cxn modelId="{015E38FC-8BD3-4295-9228-99C04B0448A7}" type="presParOf" srcId="{9F16C497-CE9C-43B0-992F-6F5332C73C63}" destId="{969C5F17-3A7A-4421-80CE-86C38448033E}" srcOrd="5" destOrd="0" presId="urn:microsoft.com/office/officeart/2008/layout/VerticalCurvedList"/>
    <dgm:cxn modelId="{D8C2F554-A4CE-43AA-8918-D40775D0D9EC}" type="presParOf" srcId="{9F16C497-CE9C-43B0-992F-6F5332C73C63}" destId="{6D1471D8-11E5-4CC3-B3AF-37FCAD3D8EAE}" srcOrd="6" destOrd="0" presId="urn:microsoft.com/office/officeart/2008/layout/VerticalCurvedList"/>
    <dgm:cxn modelId="{01C6B8AF-3445-413E-89AC-FF7D4C17EF0E}" type="presParOf" srcId="{6D1471D8-11E5-4CC3-B3AF-37FCAD3D8EAE}" destId="{4A8DFBD5-0BFB-41FC-AE2E-E90B23BC92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55FA1-D8E5-4385-B5CE-0125503321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259D90-79EB-40C3-AEEE-2B0460591676}">
      <dgm:prSet phldrT="[Text]"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Beriman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bertakwa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kepada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Tuhan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Yang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Maha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Esa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berakhlak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dirty="0" err="1" smtClean="0">
              <a:latin typeface="Lato"/>
              <a:ea typeface="Lato"/>
              <a:cs typeface="Lato"/>
              <a:sym typeface="Lato"/>
            </a:rPr>
            <a:t>mulia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.</a:t>
          </a:r>
          <a:endParaRPr lang="en-US" dirty="0"/>
        </a:p>
      </dgm:t>
    </dgm:pt>
    <dgm:pt modelId="{683B10AA-9F69-43D0-942E-181A195FF5EB}" type="parTrans" cxnId="{1B9EE2FC-D1D4-4815-9EF5-E4DDE899C6E7}">
      <dgm:prSet/>
      <dgm:spPr/>
      <dgm:t>
        <a:bodyPr/>
        <a:lstStyle/>
        <a:p>
          <a:endParaRPr lang="en-US"/>
        </a:p>
      </dgm:t>
    </dgm:pt>
    <dgm:pt modelId="{28B636FF-9B4C-4807-BB0D-971D43E22B02}" type="sibTrans" cxnId="{1B9EE2FC-D1D4-4815-9EF5-E4DDE899C6E7}">
      <dgm:prSet/>
      <dgm:spPr/>
      <dgm:t>
        <a:bodyPr/>
        <a:lstStyle/>
        <a:p>
          <a:endParaRPr lang="en-US"/>
        </a:p>
      </dgm:t>
    </dgm:pt>
    <dgm:pt modelId="{E63DEFD9-B4A9-4C95-8275-656FD850787D}">
      <dgm:prSet/>
      <dgm:spPr/>
      <dgm:t>
        <a:bodyPr/>
        <a:lstStyle/>
        <a:p>
          <a:r>
            <a:rPr lang="en-GB" dirty="0" err="1" smtClean="0">
              <a:latin typeface="Lato"/>
              <a:ea typeface="Lato"/>
              <a:cs typeface="Lato"/>
              <a:sym typeface="Lato"/>
            </a:rPr>
            <a:t>Berkebinekaan</a:t>
          </a:r>
          <a:r>
            <a:rPr lang="en-GB" dirty="0" smtClean="0">
              <a:latin typeface="Lato"/>
              <a:ea typeface="Lato"/>
              <a:cs typeface="Lato"/>
              <a:sym typeface="Lato"/>
            </a:rPr>
            <a:t> global.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707643B0-0E42-40BE-A044-B5F28FAE8F04}" type="parTrans" cxnId="{1EB57C8F-5828-46B6-9A20-3698DAEE2C69}">
      <dgm:prSet/>
      <dgm:spPr/>
      <dgm:t>
        <a:bodyPr/>
        <a:lstStyle/>
        <a:p>
          <a:endParaRPr lang="en-US"/>
        </a:p>
      </dgm:t>
    </dgm:pt>
    <dgm:pt modelId="{79BC2DB6-4530-403A-9D5F-718957E2FA5F}" type="sibTrans" cxnId="{1EB57C8F-5828-46B6-9A20-3698DAEE2C69}">
      <dgm:prSet/>
      <dgm:spPr/>
      <dgm:t>
        <a:bodyPr/>
        <a:lstStyle/>
        <a:p>
          <a:endParaRPr lang="en-US"/>
        </a:p>
      </dgm:t>
    </dgm:pt>
    <dgm:pt modelId="{04E122F8-4D1C-4BB5-A3D5-D3051ADDAE0F}">
      <dgm:prSet/>
      <dgm:spPr/>
      <dgm:t>
        <a:bodyPr/>
        <a:lstStyle/>
        <a:p>
          <a:r>
            <a:rPr lang="en-GB" smtClean="0">
              <a:latin typeface="Lato"/>
              <a:ea typeface="Lato"/>
              <a:cs typeface="Lato"/>
              <a:sym typeface="Lato"/>
            </a:rPr>
            <a:t>Bergotong-royong.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6E2CB8BA-3196-41C6-AB10-C28B577C03DF}" type="parTrans" cxnId="{4450E666-F055-44DC-83AA-FA64DE9041A5}">
      <dgm:prSet/>
      <dgm:spPr/>
      <dgm:t>
        <a:bodyPr/>
        <a:lstStyle/>
        <a:p>
          <a:endParaRPr lang="en-US"/>
        </a:p>
      </dgm:t>
    </dgm:pt>
    <dgm:pt modelId="{A43936CF-02A5-4BC1-8C58-30C33AFF7B80}" type="sibTrans" cxnId="{4450E666-F055-44DC-83AA-FA64DE9041A5}">
      <dgm:prSet/>
      <dgm:spPr/>
      <dgm:t>
        <a:bodyPr/>
        <a:lstStyle/>
        <a:p>
          <a:endParaRPr lang="en-US"/>
        </a:p>
      </dgm:t>
    </dgm:pt>
    <dgm:pt modelId="{FC49D394-F44C-4B94-BE0C-CF596E3DB696}">
      <dgm:prSet/>
      <dgm:spPr/>
      <dgm:t>
        <a:bodyPr/>
        <a:lstStyle/>
        <a:p>
          <a:r>
            <a:rPr lang="en-GB" smtClean="0">
              <a:latin typeface="Lato"/>
              <a:ea typeface="Lato"/>
              <a:cs typeface="Lato"/>
              <a:sym typeface="Lato"/>
            </a:rPr>
            <a:t>Mandiri.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4D1BD81D-6714-44DE-A6C3-2A1C6AAC37A1}" type="parTrans" cxnId="{E78D3560-D649-46EF-B831-FC533CB51D79}">
      <dgm:prSet/>
      <dgm:spPr/>
      <dgm:t>
        <a:bodyPr/>
        <a:lstStyle/>
        <a:p>
          <a:endParaRPr lang="en-US"/>
        </a:p>
      </dgm:t>
    </dgm:pt>
    <dgm:pt modelId="{0E6B3031-2CD8-4460-A85C-955E03787C09}" type="sibTrans" cxnId="{E78D3560-D649-46EF-B831-FC533CB51D79}">
      <dgm:prSet/>
      <dgm:spPr/>
      <dgm:t>
        <a:bodyPr/>
        <a:lstStyle/>
        <a:p>
          <a:endParaRPr lang="en-US"/>
        </a:p>
      </dgm:t>
    </dgm:pt>
    <dgm:pt modelId="{654309A3-C16F-4841-84AF-F323A18FF611}">
      <dgm:prSet/>
      <dgm:spPr/>
      <dgm:t>
        <a:bodyPr/>
        <a:lstStyle/>
        <a:p>
          <a:r>
            <a:rPr lang="en-GB" smtClean="0">
              <a:latin typeface="Lato"/>
              <a:ea typeface="Lato"/>
              <a:cs typeface="Lato"/>
              <a:sym typeface="Lato"/>
            </a:rPr>
            <a:t>Bernalar kritis.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F3482BF0-5A81-449D-A3A0-6B94616D49E9}" type="parTrans" cxnId="{AAA42E1D-D0CA-4BBB-9159-80298CF250F3}">
      <dgm:prSet/>
      <dgm:spPr/>
      <dgm:t>
        <a:bodyPr/>
        <a:lstStyle/>
        <a:p>
          <a:endParaRPr lang="en-US"/>
        </a:p>
      </dgm:t>
    </dgm:pt>
    <dgm:pt modelId="{C5A2B04D-394C-42A3-8E0A-5BE8E81AA502}" type="sibTrans" cxnId="{AAA42E1D-D0CA-4BBB-9159-80298CF250F3}">
      <dgm:prSet/>
      <dgm:spPr/>
      <dgm:t>
        <a:bodyPr/>
        <a:lstStyle/>
        <a:p>
          <a:endParaRPr lang="en-US"/>
        </a:p>
      </dgm:t>
    </dgm:pt>
    <dgm:pt modelId="{7325C7D5-F8D2-4390-99DA-7A6B22D9D922}">
      <dgm:prSet/>
      <dgm:spPr/>
      <dgm:t>
        <a:bodyPr/>
        <a:lstStyle/>
        <a:p>
          <a:r>
            <a:rPr lang="en-GB" smtClean="0">
              <a:latin typeface="Lato"/>
              <a:ea typeface="Lato"/>
              <a:cs typeface="Lato"/>
              <a:sym typeface="Lato"/>
            </a:rPr>
            <a:t>Kreatif. </a:t>
          </a:r>
          <a:endParaRPr lang="en-GB" dirty="0">
            <a:latin typeface="Lato"/>
            <a:ea typeface="Lato"/>
            <a:cs typeface="Lato"/>
            <a:sym typeface="Lato"/>
          </a:endParaRPr>
        </a:p>
      </dgm:t>
    </dgm:pt>
    <dgm:pt modelId="{3B0DBCB0-10A0-4328-95D4-83112453BE4D}" type="parTrans" cxnId="{8C73DF8F-A127-4544-818B-4B57F8F13393}">
      <dgm:prSet/>
      <dgm:spPr/>
      <dgm:t>
        <a:bodyPr/>
        <a:lstStyle/>
        <a:p>
          <a:endParaRPr lang="en-US"/>
        </a:p>
      </dgm:t>
    </dgm:pt>
    <dgm:pt modelId="{1AFE6A71-6CD7-45DC-8238-A37B2AAEED0A}" type="sibTrans" cxnId="{8C73DF8F-A127-4544-818B-4B57F8F13393}">
      <dgm:prSet/>
      <dgm:spPr/>
      <dgm:t>
        <a:bodyPr/>
        <a:lstStyle/>
        <a:p>
          <a:endParaRPr lang="en-US"/>
        </a:p>
      </dgm:t>
    </dgm:pt>
    <dgm:pt modelId="{448E9B5B-3EBF-4E65-BA92-33A53E8D1641}" type="pres">
      <dgm:prSet presAssocID="{09155FA1-D8E5-4385-B5CE-0125503321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F49251-38A0-44A9-8B8A-44B425094A67}" type="pres">
      <dgm:prSet presAssocID="{09155FA1-D8E5-4385-B5CE-012550332117}" presName="Name1" presStyleCnt="0"/>
      <dgm:spPr/>
    </dgm:pt>
    <dgm:pt modelId="{DA41BD37-8598-4B4D-ADFC-1C249454285D}" type="pres">
      <dgm:prSet presAssocID="{09155FA1-D8E5-4385-B5CE-012550332117}" presName="cycle" presStyleCnt="0"/>
      <dgm:spPr/>
    </dgm:pt>
    <dgm:pt modelId="{EA61EC08-8358-4D6F-860E-474B1C5F16A7}" type="pres">
      <dgm:prSet presAssocID="{09155FA1-D8E5-4385-B5CE-012550332117}" presName="srcNode" presStyleLbl="node1" presStyleIdx="0" presStyleCnt="6"/>
      <dgm:spPr/>
    </dgm:pt>
    <dgm:pt modelId="{EDD699CB-0EAC-4C36-BE19-18D8F2EEA5E0}" type="pres">
      <dgm:prSet presAssocID="{09155FA1-D8E5-4385-B5CE-012550332117}" presName="conn" presStyleLbl="parChTrans1D2" presStyleIdx="0" presStyleCnt="1"/>
      <dgm:spPr/>
      <dgm:t>
        <a:bodyPr/>
        <a:lstStyle/>
        <a:p>
          <a:endParaRPr lang="en-US"/>
        </a:p>
      </dgm:t>
    </dgm:pt>
    <dgm:pt modelId="{75D62617-46D2-43C5-96AD-8B9A6BD3013D}" type="pres">
      <dgm:prSet presAssocID="{09155FA1-D8E5-4385-B5CE-012550332117}" presName="extraNode" presStyleLbl="node1" presStyleIdx="0" presStyleCnt="6"/>
      <dgm:spPr/>
    </dgm:pt>
    <dgm:pt modelId="{04ECB283-6678-4FC2-AC35-0A4A2B2443E0}" type="pres">
      <dgm:prSet presAssocID="{09155FA1-D8E5-4385-B5CE-012550332117}" presName="dstNode" presStyleLbl="node1" presStyleIdx="0" presStyleCnt="6"/>
      <dgm:spPr/>
    </dgm:pt>
    <dgm:pt modelId="{E1A71429-D5E7-4C6A-A4DE-05955114FE51}" type="pres">
      <dgm:prSet presAssocID="{8A259D90-79EB-40C3-AEEE-2B046059167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B229B-4156-460A-9A77-1FA9CA6E240F}" type="pres">
      <dgm:prSet presAssocID="{8A259D90-79EB-40C3-AEEE-2B0460591676}" presName="accent_1" presStyleCnt="0"/>
      <dgm:spPr/>
    </dgm:pt>
    <dgm:pt modelId="{8E76F21F-CC43-4504-92F9-FB7439666F04}" type="pres">
      <dgm:prSet presAssocID="{8A259D90-79EB-40C3-AEEE-2B0460591676}" presName="accentRepeatNode" presStyleLbl="solidFgAcc1" presStyleIdx="0" presStyleCnt="6"/>
      <dgm:spPr/>
    </dgm:pt>
    <dgm:pt modelId="{71E0E7EC-624B-43E2-AA7E-738352693649}" type="pres">
      <dgm:prSet presAssocID="{E63DEFD9-B4A9-4C95-8275-656FD85078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FA664-742A-48E5-8E28-5D562DDF4BE7}" type="pres">
      <dgm:prSet presAssocID="{E63DEFD9-B4A9-4C95-8275-656FD850787D}" presName="accent_2" presStyleCnt="0"/>
      <dgm:spPr/>
    </dgm:pt>
    <dgm:pt modelId="{38A629CB-3E3C-4C8A-A4F7-438C5E233D27}" type="pres">
      <dgm:prSet presAssocID="{E63DEFD9-B4A9-4C95-8275-656FD850787D}" presName="accentRepeatNode" presStyleLbl="solidFgAcc1" presStyleIdx="1" presStyleCnt="6"/>
      <dgm:spPr/>
    </dgm:pt>
    <dgm:pt modelId="{98DF8C52-5A66-41DB-B173-B90322381982}" type="pres">
      <dgm:prSet presAssocID="{04E122F8-4D1C-4BB5-A3D5-D3051ADDAE0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5254-A1DA-41E2-99B0-A70E6451799C}" type="pres">
      <dgm:prSet presAssocID="{04E122F8-4D1C-4BB5-A3D5-D3051ADDAE0F}" presName="accent_3" presStyleCnt="0"/>
      <dgm:spPr/>
    </dgm:pt>
    <dgm:pt modelId="{207B5C66-B7BA-481B-919A-F3465889EF79}" type="pres">
      <dgm:prSet presAssocID="{04E122F8-4D1C-4BB5-A3D5-D3051ADDAE0F}" presName="accentRepeatNode" presStyleLbl="solidFgAcc1" presStyleIdx="2" presStyleCnt="6"/>
      <dgm:spPr/>
    </dgm:pt>
    <dgm:pt modelId="{F9FD6E4C-0617-4423-871A-14C1994A978D}" type="pres">
      <dgm:prSet presAssocID="{FC49D394-F44C-4B94-BE0C-CF596E3DB69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ADC63-C3AA-4FE4-B919-9D363DE9E8E9}" type="pres">
      <dgm:prSet presAssocID="{FC49D394-F44C-4B94-BE0C-CF596E3DB696}" presName="accent_4" presStyleCnt="0"/>
      <dgm:spPr/>
    </dgm:pt>
    <dgm:pt modelId="{B9B567E9-AFFC-48C0-87CF-6890E92DC171}" type="pres">
      <dgm:prSet presAssocID="{FC49D394-F44C-4B94-BE0C-CF596E3DB696}" presName="accentRepeatNode" presStyleLbl="solidFgAcc1" presStyleIdx="3" presStyleCnt="6"/>
      <dgm:spPr/>
    </dgm:pt>
    <dgm:pt modelId="{26E24C56-C0EA-48D3-A8AE-3E7E69597BBB}" type="pres">
      <dgm:prSet presAssocID="{654309A3-C16F-4841-84AF-F323A18FF61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288CF-CDF4-48A3-B10B-B1C3FFB5735C}" type="pres">
      <dgm:prSet presAssocID="{654309A3-C16F-4841-84AF-F323A18FF611}" presName="accent_5" presStyleCnt="0"/>
      <dgm:spPr/>
    </dgm:pt>
    <dgm:pt modelId="{330DCAAE-79CC-40BC-88C1-475F6569D547}" type="pres">
      <dgm:prSet presAssocID="{654309A3-C16F-4841-84AF-F323A18FF611}" presName="accentRepeatNode" presStyleLbl="solidFgAcc1" presStyleIdx="4" presStyleCnt="6"/>
      <dgm:spPr/>
    </dgm:pt>
    <dgm:pt modelId="{95CDED61-785E-4791-AD4A-3CC6AC0C886C}" type="pres">
      <dgm:prSet presAssocID="{7325C7D5-F8D2-4390-99DA-7A6B22D9D92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6FA13-81D0-4C5D-A69F-D6DDEA629138}" type="pres">
      <dgm:prSet presAssocID="{7325C7D5-F8D2-4390-99DA-7A6B22D9D922}" presName="accent_6" presStyleCnt="0"/>
      <dgm:spPr/>
    </dgm:pt>
    <dgm:pt modelId="{9F5FB568-B9E8-4201-9D52-B61B340377D2}" type="pres">
      <dgm:prSet presAssocID="{7325C7D5-F8D2-4390-99DA-7A6B22D9D922}" presName="accentRepeatNode" presStyleLbl="solidFgAcc1" presStyleIdx="5" presStyleCnt="6"/>
      <dgm:spPr/>
    </dgm:pt>
  </dgm:ptLst>
  <dgm:cxnLst>
    <dgm:cxn modelId="{1B9EE2FC-D1D4-4815-9EF5-E4DDE899C6E7}" srcId="{09155FA1-D8E5-4385-B5CE-012550332117}" destId="{8A259D90-79EB-40C3-AEEE-2B0460591676}" srcOrd="0" destOrd="0" parTransId="{683B10AA-9F69-43D0-942E-181A195FF5EB}" sibTransId="{28B636FF-9B4C-4807-BB0D-971D43E22B02}"/>
    <dgm:cxn modelId="{DF2F3443-BE2B-4F28-9416-DA7B3F4E6F18}" type="presOf" srcId="{FC49D394-F44C-4B94-BE0C-CF596E3DB696}" destId="{F9FD6E4C-0617-4423-871A-14C1994A978D}" srcOrd="0" destOrd="0" presId="urn:microsoft.com/office/officeart/2008/layout/VerticalCurvedList"/>
    <dgm:cxn modelId="{60572CA7-11DD-4EC6-AD53-D2CF5037F812}" type="presOf" srcId="{28B636FF-9B4C-4807-BB0D-971D43E22B02}" destId="{EDD699CB-0EAC-4C36-BE19-18D8F2EEA5E0}" srcOrd="0" destOrd="0" presId="urn:microsoft.com/office/officeart/2008/layout/VerticalCurvedList"/>
    <dgm:cxn modelId="{3B5F5532-9088-4AB9-A6BF-7491818DAF05}" type="presOf" srcId="{04E122F8-4D1C-4BB5-A3D5-D3051ADDAE0F}" destId="{98DF8C52-5A66-41DB-B173-B90322381982}" srcOrd="0" destOrd="0" presId="urn:microsoft.com/office/officeart/2008/layout/VerticalCurvedList"/>
    <dgm:cxn modelId="{C609CA6E-1F4D-43B5-948F-EF206B2EE12B}" type="presOf" srcId="{8A259D90-79EB-40C3-AEEE-2B0460591676}" destId="{E1A71429-D5E7-4C6A-A4DE-05955114FE51}" srcOrd="0" destOrd="0" presId="urn:microsoft.com/office/officeart/2008/layout/VerticalCurvedList"/>
    <dgm:cxn modelId="{AAA42E1D-D0CA-4BBB-9159-80298CF250F3}" srcId="{09155FA1-D8E5-4385-B5CE-012550332117}" destId="{654309A3-C16F-4841-84AF-F323A18FF611}" srcOrd="4" destOrd="0" parTransId="{F3482BF0-5A81-449D-A3A0-6B94616D49E9}" sibTransId="{C5A2B04D-394C-42A3-8E0A-5BE8E81AA502}"/>
    <dgm:cxn modelId="{1D344C39-F240-4986-ABCE-E16B54771B24}" type="presOf" srcId="{E63DEFD9-B4A9-4C95-8275-656FD850787D}" destId="{71E0E7EC-624B-43E2-AA7E-738352693649}" srcOrd="0" destOrd="0" presId="urn:microsoft.com/office/officeart/2008/layout/VerticalCurvedList"/>
    <dgm:cxn modelId="{B2618C51-E169-41C8-84AD-7C0A3413715E}" type="presOf" srcId="{7325C7D5-F8D2-4390-99DA-7A6B22D9D922}" destId="{95CDED61-785E-4791-AD4A-3CC6AC0C886C}" srcOrd="0" destOrd="0" presId="urn:microsoft.com/office/officeart/2008/layout/VerticalCurvedList"/>
    <dgm:cxn modelId="{4450E666-F055-44DC-83AA-FA64DE9041A5}" srcId="{09155FA1-D8E5-4385-B5CE-012550332117}" destId="{04E122F8-4D1C-4BB5-A3D5-D3051ADDAE0F}" srcOrd="2" destOrd="0" parTransId="{6E2CB8BA-3196-41C6-AB10-C28B577C03DF}" sibTransId="{A43936CF-02A5-4BC1-8C58-30C33AFF7B80}"/>
    <dgm:cxn modelId="{8C73DF8F-A127-4544-818B-4B57F8F13393}" srcId="{09155FA1-D8E5-4385-B5CE-012550332117}" destId="{7325C7D5-F8D2-4390-99DA-7A6B22D9D922}" srcOrd="5" destOrd="0" parTransId="{3B0DBCB0-10A0-4328-95D4-83112453BE4D}" sibTransId="{1AFE6A71-6CD7-45DC-8238-A37B2AAEED0A}"/>
    <dgm:cxn modelId="{6FF546FD-9225-4AC2-ACE7-9CFA71F0328E}" type="presOf" srcId="{654309A3-C16F-4841-84AF-F323A18FF611}" destId="{26E24C56-C0EA-48D3-A8AE-3E7E69597BBB}" srcOrd="0" destOrd="0" presId="urn:microsoft.com/office/officeart/2008/layout/VerticalCurvedList"/>
    <dgm:cxn modelId="{1EB57C8F-5828-46B6-9A20-3698DAEE2C69}" srcId="{09155FA1-D8E5-4385-B5CE-012550332117}" destId="{E63DEFD9-B4A9-4C95-8275-656FD850787D}" srcOrd="1" destOrd="0" parTransId="{707643B0-0E42-40BE-A044-B5F28FAE8F04}" sibTransId="{79BC2DB6-4530-403A-9D5F-718957E2FA5F}"/>
    <dgm:cxn modelId="{8E8FFF4D-C574-4793-BBD2-A9AF33E1E5F8}" type="presOf" srcId="{09155FA1-D8E5-4385-B5CE-012550332117}" destId="{448E9B5B-3EBF-4E65-BA92-33A53E8D1641}" srcOrd="0" destOrd="0" presId="urn:microsoft.com/office/officeart/2008/layout/VerticalCurvedList"/>
    <dgm:cxn modelId="{E78D3560-D649-46EF-B831-FC533CB51D79}" srcId="{09155FA1-D8E5-4385-B5CE-012550332117}" destId="{FC49D394-F44C-4B94-BE0C-CF596E3DB696}" srcOrd="3" destOrd="0" parTransId="{4D1BD81D-6714-44DE-A6C3-2A1C6AAC37A1}" sibTransId="{0E6B3031-2CD8-4460-A85C-955E03787C09}"/>
    <dgm:cxn modelId="{22467150-7BFF-4119-960B-32DAF6ACD63E}" type="presParOf" srcId="{448E9B5B-3EBF-4E65-BA92-33A53E8D1641}" destId="{32F49251-38A0-44A9-8B8A-44B425094A67}" srcOrd="0" destOrd="0" presId="urn:microsoft.com/office/officeart/2008/layout/VerticalCurvedList"/>
    <dgm:cxn modelId="{372FE414-45FA-4560-B95F-7282225B5EE7}" type="presParOf" srcId="{32F49251-38A0-44A9-8B8A-44B425094A67}" destId="{DA41BD37-8598-4B4D-ADFC-1C249454285D}" srcOrd="0" destOrd="0" presId="urn:microsoft.com/office/officeart/2008/layout/VerticalCurvedList"/>
    <dgm:cxn modelId="{FAC6A3CD-FEA4-4454-B7C9-CB2BBF492B22}" type="presParOf" srcId="{DA41BD37-8598-4B4D-ADFC-1C249454285D}" destId="{EA61EC08-8358-4D6F-860E-474B1C5F16A7}" srcOrd="0" destOrd="0" presId="urn:microsoft.com/office/officeart/2008/layout/VerticalCurvedList"/>
    <dgm:cxn modelId="{62A3D3BA-A1E2-40C7-9AFD-B05D2FE32B5D}" type="presParOf" srcId="{DA41BD37-8598-4B4D-ADFC-1C249454285D}" destId="{EDD699CB-0EAC-4C36-BE19-18D8F2EEA5E0}" srcOrd="1" destOrd="0" presId="urn:microsoft.com/office/officeart/2008/layout/VerticalCurvedList"/>
    <dgm:cxn modelId="{A8290186-7474-49A9-B90B-8D5E4E7B7D12}" type="presParOf" srcId="{DA41BD37-8598-4B4D-ADFC-1C249454285D}" destId="{75D62617-46D2-43C5-96AD-8B9A6BD3013D}" srcOrd="2" destOrd="0" presId="urn:microsoft.com/office/officeart/2008/layout/VerticalCurvedList"/>
    <dgm:cxn modelId="{A586AEAD-5BC4-482B-9E79-873373C5F90A}" type="presParOf" srcId="{DA41BD37-8598-4B4D-ADFC-1C249454285D}" destId="{04ECB283-6678-4FC2-AC35-0A4A2B2443E0}" srcOrd="3" destOrd="0" presId="urn:microsoft.com/office/officeart/2008/layout/VerticalCurvedList"/>
    <dgm:cxn modelId="{12A733E3-C211-46CB-8BE1-386EEF1E87DA}" type="presParOf" srcId="{32F49251-38A0-44A9-8B8A-44B425094A67}" destId="{E1A71429-D5E7-4C6A-A4DE-05955114FE51}" srcOrd="1" destOrd="0" presId="urn:microsoft.com/office/officeart/2008/layout/VerticalCurvedList"/>
    <dgm:cxn modelId="{1F560521-A997-4148-B4AA-9D7314C76D86}" type="presParOf" srcId="{32F49251-38A0-44A9-8B8A-44B425094A67}" destId="{521B229B-4156-460A-9A77-1FA9CA6E240F}" srcOrd="2" destOrd="0" presId="urn:microsoft.com/office/officeart/2008/layout/VerticalCurvedList"/>
    <dgm:cxn modelId="{0658CF2B-B3B7-458D-8E43-8C0457DAE6FA}" type="presParOf" srcId="{521B229B-4156-460A-9A77-1FA9CA6E240F}" destId="{8E76F21F-CC43-4504-92F9-FB7439666F04}" srcOrd="0" destOrd="0" presId="urn:microsoft.com/office/officeart/2008/layout/VerticalCurvedList"/>
    <dgm:cxn modelId="{B3A423C7-D5A7-4D04-A479-46CF65E523FD}" type="presParOf" srcId="{32F49251-38A0-44A9-8B8A-44B425094A67}" destId="{71E0E7EC-624B-43E2-AA7E-738352693649}" srcOrd="3" destOrd="0" presId="urn:microsoft.com/office/officeart/2008/layout/VerticalCurvedList"/>
    <dgm:cxn modelId="{5EF6B838-78CA-41A1-B054-9C3307CB4AA2}" type="presParOf" srcId="{32F49251-38A0-44A9-8B8A-44B425094A67}" destId="{D7CFA664-742A-48E5-8E28-5D562DDF4BE7}" srcOrd="4" destOrd="0" presId="urn:microsoft.com/office/officeart/2008/layout/VerticalCurvedList"/>
    <dgm:cxn modelId="{09DE6B5E-2478-42CB-91A9-ED067A62FED8}" type="presParOf" srcId="{D7CFA664-742A-48E5-8E28-5D562DDF4BE7}" destId="{38A629CB-3E3C-4C8A-A4F7-438C5E233D27}" srcOrd="0" destOrd="0" presId="urn:microsoft.com/office/officeart/2008/layout/VerticalCurvedList"/>
    <dgm:cxn modelId="{709C4E3C-18D1-4CF1-AE14-2C23B8ECB0C4}" type="presParOf" srcId="{32F49251-38A0-44A9-8B8A-44B425094A67}" destId="{98DF8C52-5A66-41DB-B173-B90322381982}" srcOrd="5" destOrd="0" presId="urn:microsoft.com/office/officeart/2008/layout/VerticalCurvedList"/>
    <dgm:cxn modelId="{7502032E-3BE7-4BB9-8978-3236C057B6B5}" type="presParOf" srcId="{32F49251-38A0-44A9-8B8A-44B425094A67}" destId="{4DCC5254-A1DA-41E2-99B0-A70E6451799C}" srcOrd="6" destOrd="0" presId="urn:microsoft.com/office/officeart/2008/layout/VerticalCurvedList"/>
    <dgm:cxn modelId="{CE1E312F-C93C-4161-B5BB-E41291F05EFF}" type="presParOf" srcId="{4DCC5254-A1DA-41E2-99B0-A70E6451799C}" destId="{207B5C66-B7BA-481B-919A-F3465889EF79}" srcOrd="0" destOrd="0" presId="urn:microsoft.com/office/officeart/2008/layout/VerticalCurvedList"/>
    <dgm:cxn modelId="{4894C0A7-CC1A-4B7D-942E-9571A6DEA046}" type="presParOf" srcId="{32F49251-38A0-44A9-8B8A-44B425094A67}" destId="{F9FD6E4C-0617-4423-871A-14C1994A978D}" srcOrd="7" destOrd="0" presId="urn:microsoft.com/office/officeart/2008/layout/VerticalCurvedList"/>
    <dgm:cxn modelId="{75DEAB5E-CC88-4F43-879C-06D8414C044A}" type="presParOf" srcId="{32F49251-38A0-44A9-8B8A-44B425094A67}" destId="{854ADC63-C3AA-4FE4-B919-9D363DE9E8E9}" srcOrd="8" destOrd="0" presId="urn:microsoft.com/office/officeart/2008/layout/VerticalCurvedList"/>
    <dgm:cxn modelId="{A8AFDD89-18A6-4D97-991D-6424E0A06581}" type="presParOf" srcId="{854ADC63-C3AA-4FE4-B919-9D363DE9E8E9}" destId="{B9B567E9-AFFC-48C0-87CF-6890E92DC171}" srcOrd="0" destOrd="0" presId="urn:microsoft.com/office/officeart/2008/layout/VerticalCurvedList"/>
    <dgm:cxn modelId="{8D1BC76F-A469-4BB6-984E-960ACDFC7E7C}" type="presParOf" srcId="{32F49251-38A0-44A9-8B8A-44B425094A67}" destId="{26E24C56-C0EA-48D3-A8AE-3E7E69597BBB}" srcOrd="9" destOrd="0" presId="urn:microsoft.com/office/officeart/2008/layout/VerticalCurvedList"/>
    <dgm:cxn modelId="{86A9BC95-5B20-4AED-BDA4-09D7BB45C263}" type="presParOf" srcId="{32F49251-38A0-44A9-8B8A-44B425094A67}" destId="{007288CF-CDF4-48A3-B10B-B1C3FFB5735C}" srcOrd="10" destOrd="0" presId="urn:microsoft.com/office/officeart/2008/layout/VerticalCurvedList"/>
    <dgm:cxn modelId="{C68E1C15-D78E-4B8E-9F3F-CA3F03697D0F}" type="presParOf" srcId="{007288CF-CDF4-48A3-B10B-B1C3FFB5735C}" destId="{330DCAAE-79CC-40BC-88C1-475F6569D547}" srcOrd="0" destOrd="0" presId="urn:microsoft.com/office/officeart/2008/layout/VerticalCurvedList"/>
    <dgm:cxn modelId="{E91B9BFD-BD74-4ED3-B9BE-6076E27D415A}" type="presParOf" srcId="{32F49251-38A0-44A9-8B8A-44B425094A67}" destId="{95CDED61-785E-4791-AD4A-3CC6AC0C886C}" srcOrd="11" destOrd="0" presId="urn:microsoft.com/office/officeart/2008/layout/VerticalCurvedList"/>
    <dgm:cxn modelId="{278E48FE-1D94-4099-BC34-79C123D11E83}" type="presParOf" srcId="{32F49251-38A0-44A9-8B8A-44B425094A67}" destId="{5C56FA13-81D0-4C5D-A69F-D6DDEA629138}" srcOrd="12" destOrd="0" presId="urn:microsoft.com/office/officeart/2008/layout/VerticalCurvedList"/>
    <dgm:cxn modelId="{AFB8314B-C7CF-4B2B-BF99-083D76C60CB1}" type="presParOf" srcId="{5C56FA13-81D0-4C5D-A69F-D6DDEA629138}" destId="{9F5FB568-B9E8-4201-9D52-B61B340377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4371E-34FF-4A2E-8724-1BC1ED874F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2EB1C-A002-4141-A48C-00FCFFD1B6CE}">
      <dgm:prSet phldrT="[Text]"/>
      <dgm:spPr/>
      <dgm:t>
        <a:bodyPr/>
        <a:lstStyle/>
        <a:p>
          <a:r>
            <a:rPr lang="en-US" b="0" dirty="0" err="1" smtClean="0"/>
            <a:t>Akhlak</a:t>
          </a:r>
          <a:r>
            <a:rPr lang="en-US" b="0" dirty="0" smtClean="0"/>
            <a:t> </a:t>
          </a:r>
          <a:r>
            <a:rPr lang="en-US" b="0" dirty="0" err="1" smtClean="0"/>
            <a:t>Beragama</a:t>
          </a:r>
          <a:endParaRPr lang="en-US" b="0" dirty="0"/>
        </a:p>
      </dgm:t>
    </dgm:pt>
    <dgm:pt modelId="{BE044124-F1C2-461B-8317-A494501E6735}" type="parTrans" cxnId="{284503F9-6249-40C0-A4A1-52E320831C1A}">
      <dgm:prSet/>
      <dgm:spPr/>
      <dgm:t>
        <a:bodyPr/>
        <a:lstStyle/>
        <a:p>
          <a:endParaRPr lang="en-US"/>
        </a:p>
      </dgm:t>
    </dgm:pt>
    <dgm:pt modelId="{E1DE79C2-6AB5-45F8-9B59-9C79AF48A87F}" type="sibTrans" cxnId="{284503F9-6249-40C0-A4A1-52E320831C1A}">
      <dgm:prSet/>
      <dgm:spPr/>
      <dgm:t>
        <a:bodyPr/>
        <a:lstStyle/>
        <a:p>
          <a:endParaRPr lang="en-US"/>
        </a:p>
      </dgm:t>
    </dgm:pt>
    <dgm:pt modelId="{5F1E79D8-81CB-4458-88F9-2034EE7B3A35}">
      <dgm:prSet/>
      <dgm:spPr/>
      <dgm:t>
        <a:bodyPr/>
        <a:lstStyle/>
        <a:p>
          <a:r>
            <a:rPr lang="en-US" b="0" dirty="0" err="1" smtClean="0"/>
            <a:t>Akhlak</a:t>
          </a:r>
          <a:r>
            <a:rPr lang="en-US" b="0" dirty="0" smtClean="0"/>
            <a:t> </a:t>
          </a:r>
          <a:r>
            <a:rPr lang="en-US" b="0" dirty="0" err="1" smtClean="0"/>
            <a:t>Pribadi</a:t>
          </a:r>
          <a:endParaRPr lang="en-US" b="0" dirty="0"/>
        </a:p>
      </dgm:t>
    </dgm:pt>
    <dgm:pt modelId="{626EE60C-6427-4E79-ACF9-D8845AAC6EE7}" type="parTrans" cxnId="{9E1BEDF8-3F3C-4F23-A095-1C5FAFCE6009}">
      <dgm:prSet/>
      <dgm:spPr/>
      <dgm:t>
        <a:bodyPr/>
        <a:lstStyle/>
        <a:p>
          <a:endParaRPr lang="en-US"/>
        </a:p>
      </dgm:t>
    </dgm:pt>
    <dgm:pt modelId="{7B74472D-4DBD-4A37-A411-E64A844300CD}" type="sibTrans" cxnId="{9E1BEDF8-3F3C-4F23-A095-1C5FAFCE6009}">
      <dgm:prSet/>
      <dgm:spPr/>
      <dgm:t>
        <a:bodyPr/>
        <a:lstStyle/>
        <a:p>
          <a:endParaRPr lang="en-US"/>
        </a:p>
      </dgm:t>
    </dgm:pt>
    <dgm:pt modelId="{BD5F1A57-0883-4763-BD83-F01B457898D0}">
      <dgm:prSet/>
      <dgm:spPr/>
      <dgm:t>
        <a:bodyPr/>
        <a:lstStyle/>
        <a:p>
          <a:r>
            <a:rPr lang="en-US" b="0" dirty="0" err="1" smtClean="0"/>
            <a:t>Akhlak</a:t>
          </a:r>
          <a:r>
            <a:rPr lang="en-US" b="0" dirty="0" smtClean="0"/>
            <a:t> </a:t>
          </a:r>
          <a:r>
            <a:rPr lang="en-US" b="0" dirty="0" err="1" smtClean="0"/>
            <a:t>kepada</a:t>
          </a:r>
          <a:r>
            <a:rPr lang="en-US" b="0" dirty="0" smtClean="0"/>
            <a:t> </a:t>
          </a:r>
          <a:r>
            <a:rPr lang="en-US" b="0" dirty="0" err="1" smtClean="0"/>
            <a:t>manusia</a:t>
          </a:r>
          <a:endParaRPr lang="en-US" b="0" dirty="0"/>
        </a:p>
      </dgm:t>
    </dgm:pt>
    <dgm:pt modelId="{3059BA20-0C6C-4338-9F1B-8D6085FB134B}" type="parTrans" cxnId="{5309E4FE-9840-4A10-B64A-D6C20A946C32}">
      <dgm:prSet/>
      <dgm:spPr/>
      <dgm:t>
        <a:bodyPr/>
        <a:lstStyle/>
        <a:p>
          <a:endParaRPr lang="en-US"/>
        </a:p>
      </dgm:t>
    </dgm:pt>
    <dgm:pt modelId="{F83DBCBC-E304-418E-8633-7304A35EB9E0}" type="sibTrans" cxnId="{5309E4FE-9840-4A10-B64A-D6C20A946C32}">
      <dgm:prSet/>
      <dgm:spPr/>
      <dgm:t>
        <a:bodyPr/>
        <a:lstStyle/>
        <a:p>
          <a:endParaRPr lang="en-US"/>
        </a:p>
      </dgm:t>
    </dgm:pt>
    <dgm:pt modelId="{6068A044-6812-4D79-B55C-155EB2251A22}">
      <dgm:prSet/>
      <dgm:spPr/>
      <dgm:t>
        <a:bodyPr/>
        <a:lstStyle/>
        <a:p>
          <a:r>
            <a:rPr lang="en-US" b="0" dirty="0" err="1" smtClean="0"/>
            <a:t>Akhlak</a:t>
          </a:r>
          <a:r>
            <a:rPr lang="en-US" b="0" dirty="0" smtClean="0"/>
            <a:t> </a:t>
          </a:r>
          <a:r>
            <a:rPr lang="en-US" b="0" dirty="0" err="1" smtClean="0"/>
            <a:t>kepada</a:t>
          </a:r>
          <a:r>
            <a:rPr lang="en-US" b="0" dirty="0" smtClean="0"/>
            <a:t> </a:t>
          </a:r>
          <a:r>
            <a:rPr lang="en-US" b="0" dirty="0" err="1" smtClean="0"/>
            <a:t>alam</a:t>
          </a:r>
          <a:endParaRPr lang="en-US" b="0" dirty="0"/>
        </a:p>
      </dgm:t>
    </dgm:pt>
    <dgm:pt modelId="{AF702919-4E53-498F-BDA9-D3C219BF5797}" type="parTrans" cxnId="{90F1D8AA-5B3F-4791-AB85-AC738B1D9A86}">
      <dgm:prSet/>
      <dgm:spPr/>
      <dgm:t>
        <a:bodyPr/>
        <a:lstStyle/>
        <a:p>
          <a:endParaRPr lang="en-US"/>
        </a:p>
      </dgm:t>
    </dgm:pt>
    <dgm:pt modelId="{D7F36753-11B9-495A-9BB3-2BDA777A5E2B}" type="sibTrans" cxnId="{90F1D8AA-5B3F-4791-AB85-AC738B1D9A86}">
      <dgm:prSet/>
      <dgm:spPr/>
      <dgm:t>
        <a:bodyPr/>
        <a:lstStyle/>
        <a:p>
          <a:endParaRPr lang="en-US"/>
        </a:p>
      </dgm:t>
    </dgm:pt>
    <dgm:pt modelId="{54153F15-F80F-4B8E-8A38-DC5881B1AD2F}">
      <dgm:prSet/>
      <dgm:spPr/>
      <dgm:t>
        <a:bodyPr/>
        <a:lstStyle/>
        <a:p>
          <a:r>
            <a:rPr lang="en-US" b="0" dirty="0" err="1" smtClean="0"/>
            <a:t>Akhlak</a:t>
          </a:r>
          <a:r>
            <a:rPr lang="en-US" b="0" dirty="0" smtClean="0"/>
            <a:t> </a:t>
          </a:r>
          <a:r>
            <a:rPr lang="en-US" b="0" dirty="0" err="1" smtClean="0"/>
            <a:t>bernegara</a:t>
          </a:r>
          <a:endParaRPr lang="en-US" b="0" dirty="0"/>
        </a:p>
      </dgm:t>
    </dgm:pt>
    <dgm:pt modelId="{10DEDD87-88A9-486F-85EC-CBADB2972BF3}" type="parTrans" cxnId="{562DC72A-1758-4ED2-B73B-D7E042D41D5C}">
      <dgm:prSet/>
      <dgm:spPr/>
      <dgm:t>
        <a:bodyPr/>
        <a:lstStyle/>
        <a:p>
          <a:endParaRPr lang="en-US"/>
        </a:p>
      </dgm:t>
    </dgm:pt>
    <dgm:pt modelId="{745A57A5-A9DC-429F-8744-A920324772DB}" type="sibTrans" cxnId="{562DC72A-1758-4ED2-B73B-D7E042D41D5C}">
      <dgm:prSet/>
      <dgm:spPr/>
      <dgm:t>
        <a:bodyPr/>
        <a:lstStyle/>
        <a:p>
          <a:endParaRPr lang="en-US"/>
        </a:p>
      </dgm:t>
    </dgm:pt>
    <dgm:pt modelId="{985601F3-28C9-4A50-8BBB-98A08485509F}" type="pres">
      <dgm:prSet presAssocID="{F274371E-34FF-4A2E-8724-1BC1ED874F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6F7DEFA-38EA-4ABB-9AB4-92A2237D9611}" type="pres">
      <dgm:prSet presAssocID="{F274371E-34FF-4A2E-8724-1BC1ED874F43}" presName="Name1" presStyleCnt="0"/>
      <dgm:spPr/>
    </dgm:pt>
    <dgm:pt modelId="{27EEA1DF-F51D-4F0B-AF34-D8692CBEC04E}" type="pres">
      <dgm:prSet presAssocID="{F274371E-34FF-4A2E-8724-1BC1ED874F43}" presName="cycle" presStyleCnt="0"/>
      <dgm:spPr/>
    </dgm:pt>
    <dgm:pt modelId="{40FB1869-C6BA-45ED-B296-BD2A3FCC516B}" type="pres">
      <dgm:prSet presAssocID="{F274371E-34FF-4A2E-8724-1BC1ED874F43}" presName="srcNode" presStyleLbl="node1" presStyleIdx="0" presStyleCnt="5"/>
      <dgm:spPr/>
    </dgm:pt>
    <dgm:pt modelId="{3740BEEB-8F1E-4F67-A021-83AD1C8950D7}" type="pres">
      <dgm:prSet presAssocID="{F274371E-34FF-4A2E-8724-1BC1ED874F43}" presName="conn" presStyleLbl="parChTrans1D2" presStyleIdx="0" presStyleCnt="1"/>
      <dgm:spPr/>
      <dgm:t>
        <a:bodyPr/>
        <a:lstStyle/>
        <a:p>
          <a:endParaRPr lang="en-US"/>
        </a:p>
      </dgm:t>
    </dgm:pt>
    <dgm:pt modelId="{04A47B4B-F095-4E87-BF40-E63033B29E42}" type="pres">
      <dgm:prSet presAssocID="{F274371E-34FF-4A2E-8724-1BC1ED874F43}" presName="extraNode" presStyleLbl="node1" presStyleIdx="0" presStyleCnt="5"/>
      <dgm:spPr/>
    </dgm:pt>
    <dgm:pt modelId="{363FF3F9-2A41-46D2-B054-6F5B9D5EB39C}" type="pres">
      <dgm:prSet presAssocID="{F274371E-34FF-4A2E-8724-1BC1ED874F43}" presName="dstNode" presStyleLbl="node1" presStyleIdx="0" presStyleCnt="5"/>
      <dgm:spPr/>
    </dgm:pt>
    <dgm:pt modelId="{E21E8939-1BF6-4FC6-B108-979BB7D2A58A}" type="pres">
      <dgm:prSet presAssocID="{38F2EB1C-A002-4141-A48C-00FCFFD1B6C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628F6-7181-45DE-9EC6-EF90AD3C3CCA}" type="pres">
      <dgm:prSet presAssocID="{38F2EB1C-A002-4141-A48C-00FCFFD1B6CE}" presName="accent_1" presStyleCnt="0"/>
      <dgm:spPr/>
    </dgm:pt>
    <dgm:pt modelId="{3FD56C07-8247-47D2-A9F7-F6BC10B0BC82}" type="pres">
      <dgm:prSet presAssocID="{38F2EB1C-A002-4141-A48C-00FCFFD1B6CE}" presName="accentRepeatNode" presStyleLbl="solidFgAcc1" presStyleIdx="0" presStyleCnt="5"/>
      <dgm:spPr/>
    </dgm:pt>
    <dgm:pt modelId="{F7022382-AA1D-43DB-A7F8-A1815083308F}" type="pres">
      <dgm:prSet presAssocID="{5F1E79D8-81CB-4458-88F9-2034EE7B3A3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879E-BE91-40AD-8E79-C43C58B6FF29}" type="pres">
      <dgm:prSet presAssocID="{5F1E79D8-81CB-4458-88F9-2034EE7B3A35}" presName="accent_2" presStyleCnt="0"/>
      <dgm:spPr/>
    </dgm:pt>
    <dgm:pt modelId="{BF6C2D47-8301-4953-8739-D95C7D5C0350}" type="pres">
      <dgm:prSet presAssocID="{5F1E79D8-81CB-4458-88F9-2034EE7B3A35}" presName="accentRepeatNode" presStyleLbl="solidFgAcc1" presStyleIdx="1" presStyleCnt="5"/>
      <dgm:spPr/>
    </dgm:pt>
    <dgm:pt modelId="{BDE79CF4-4DB5-4F42-BA9E-10BE7DA0A0F3}" type="pres">
      <dgm:prSet presAssocID="{BD5F1A57-0883-4763-BD83-F01B457898D0}" presName="text_3" presStyleLbl="node1" presStyleIdx="2" presStyleCnt="5" custLinFactNeighborX="1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E5770-71DD-4D30-820A-9EDEC8A6ADD8}" type="pres">
      <dgm:prSet presAssocID="{BD5F1A57-0883-4763-BD83-F01B457898D0}" presName="accent_3" presStyleCnt="0"/>
      <dgm:spPr/>
    </dgm:pt>
    <dgm:pt modelId="{3ABCF39F-3190-4ED7-933A-600AE46A72FC}" type="pres">
      <dgm:prSet presAssocID="{BD5F1A57-0883-4763-BD83-F01B457898D0}" presName="accentRepeatNode" presStyleLbl="solidFgAcc1" presStyleIdx="2" presStyleCnt="5"/>
      <dgm:spPr/>
    </dgm:pt>
    <dgm:pt modelId="{60302DAA-012A-409B-BDB8-41548F5E562C}" type="pres">
      <dgm:prSet presAssocID="{6068A044-6812-4D79-B55C-155EB2251A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69943-9705-4ADA-A378-ACBB90C7A9C1}" type="pres">
      <dgm:prSet presAssocID="{6068A044-6812-4D79-B55C-155EB2251A22}" presName="accent_4" presStyleCnt="0"/>
      <dgm:spPr/>
    </dgm:pt>
    <dgm:pt modelId="{3BCDE0B1-1288-4BB1-BD94-3429115B2BBB}" type="pres">
      <dgm:prSet presAssocID="{6068A044-6812-4D79-B55C-155EB2251A22}" presName="accentRepeatNode" presStyleLbl="solidFgAcc1" presStyleIdx="3" presStyleCnt="5"/>
      <dgm:spPr/>
    </dgm:pt>
    <dgm:pt modelId="{FAFDF8EE-2B0D-49C5-B256-A030970C0C24}" type="pres">
      <dgm:prSet presAssocID="{54153F15-F80F-4B8E-8A38-DC5881B1AD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6204B-C099-4F20-BE0E-A85091F178E4}" type="pres">
      <dgm:prSet presAssocID="{54153F15-F80F-4B8E-8A38-DC5881B1AD2F}" presName="accent_5" presStyleCnt="0"/>
      <dgm:spPr/>
    </dgm:pt>
    <dgm:pt modelId="{0D63C644-D69B-47AF-A898-CC863A4919EE}" type="pres">
      <dgm:prSet presAssocID="{54153F15-F80F-4B8E-8A38-DC5881B1AD2F}" presName="accentRepeatNode" presStyleLbl="solidFgAcc1" presStyleIdx="4" presStyleCnt="5"/>
      <dgm:spPr/>
    </dgm:pt>
  </dgm:ptLst>
  <dgm:cxnLst>
    <dgm:cxn modelId="{5DFFC44C-C862-4CA0-A298-E67169CB3A4F}" type="presOf" srcId="{BD5F1A57-0883-4763-BD83-F01B457898D0}" destId="{BDE79CF4-4DB5-4F42-BA9E-10BE7DA0A0F3}" srcOrd="0" destOrd="0" presId="urn:microsoft.com/office/officeart/2008/layout/VerticalCurvedList"/>
    <dgm:cxn modelId="{3075E019-C604-4D5D-A4CC-5E0DBC72724C}" type="presOf" srcId="{38F2EB1C-A002-4141-A48C-00FCFFD1B6CE}" destId="{E21E8939-1BF6-4FC6-B108-979BB7D2A58A}" srcOrd="0" destOrd="0" presId="urn:microsoft.com/office/officeart/2008/layout/VerticalCurvedList"/>
    <dgm:cxn modelId="{54AEC1A0-BFDF-4C26-A19E-F8612670E97F}" type="presOf" srcId="{5F1E79D8-81CB-4458-88F9-2034EE7B3A35}" destId="{F7022382-AA1D-43DB-A7F8-A1815083308F}" srcOrd="0" destOrd="0" presId="urn:microsoft.com/office/officeart/2008/layout/VerticalCurvedList"/>
    <dgm:cxn modelId="{DFB40841-A656-40E6-984E-147413098B6D}" type="presOf" srcId="{F274371E-34FF-4A2E-8724-1BC1ED874F43}" destId="{985601F3-28C9-4A50-8BBB-98A08485509F}" srcOrd="0" destOrd="0" presId="urn:microsoft.com/office/officeart/2008/layout/VerticalCurvedList"/>
    <dgm:cxn modelId="{95A744A4-5E3E-4752-BB4F-00AFCAC20D99}" type="presOf" srcId="{54153F15-F80F-4B8E-8A38-DC5881B1AD2F}" destId="{FAFDF8EE-2B0D-49C5-B256-A030970C0C24}" srcOrd="0" destOrd="0" presId="urn:microsoft.com/office/officeart/2008/layout/VerticalCurvedList"/>
    <dgm:cxn modelId="{90F1D8AA-5B3F-4791-AB85-AC738B1D9A86}" srcId="{F274371E-34FF-4A2E-8724-1BC1ED874F43}" destId="{6068A044-6812-4D79-B55C-155EB2251A22}" srcOrd="3" destOrd="0" parTransId="{AF702919-4E53-498F-BDA9-D3C219BF5797}" sibTransId="{D7F36753-11B9-495A-9BB3-2BDA777A5E2B}"/>
    <dgm:cxn modelId="{284503F9-6249-40C0-A4A1-52E320831C1A}" srcId="{F274371E-34FF-4A2E-8724-1BC1ED874F43}" destId="{38F2EB1C-A002-4141-A48C-00FCFFD1B6CE}" srcOrd="0" destOrd="0" parTransId="{BE044124-F1C2-461B-8317-A494501E6735}" sibTransId="{E1DE79C2-6AB5-45F8-9B59-9C79AF48A87F}"/>
    <dgm:cxn modelId="{5309E4FE-9840-4A10-B64A-D6C20A946C32}" srcId="{F274371E-34FF-4A2E-8724-1BC1ED874F43}" destId="{BD5F1A57-0883-4763-BD83-F01B457898D0}" srcOrd="2" destOrd="0" parTransId="{3059BA20-0C6C-4338-9F1B-8D6085FB134B}" sibTransId="{F83DBCBC-E304-418E-8633-7304A35EB9E0}"/>
    <dgm:cxn modelId="{C9D40194-1295-4820-AE15-08B67C439C44}" type="presOf" srcId="{6068A044-6812-4D79-B55C-155EB2251A22}" destId="{60302DAA-012A-409B-BDB8-41548F5E562C}" srcOrd="0" destOrd="0" presId="urn:microsoft.com/office/officeart/2008/layout/VerticalCurvedList"/>
    <dgm:cxn modelId="{121E4CA9-EB37-4B2B-AF58-BD3D7E18001C}" type="presOf" srcId="{E1DE79C2-6AB5-45F8-9B59-9C79AF48A87F}" destId="{3740BEEB-8F1E-4F67-A021-83AD1C8950D7}" srcOrd="0" destOrd="0" presId="urn:microsoft.com/office/officeart/2008/layout/VerticalCurvedList"/>
    <dgm:cxn modelId="{9E1BEDF8-3F3C-4F23-A095-1C5FAFCE6009}" srcId="{F274371E-34FF-4A2E-8724-1BC1ED874F43}" destId="{5F1E79D8-81CB-4458-88F9-2034EE7B3A35}" srcOrd="1" destOrd="0" parTransId="{626EE60C-6427-4E79-ACF9-D8845AAC6EE7}" sibTransId="{7B74472D-4DBD-4A37-A411-E64A844300CD}"/>
    <dgm:cxn modelId="{562DC72A-1758-4ED2-B73B-D7E042D41D5C}" srcId="{F274371E-34FF-4A2E-8724-1BC1ED874F43}" destId="{54153F15-F80F-4B8E-8A38-DC5881B1AD2F}" srcOrd="4" destOrd="0" parTransId="{10DEDD87-88A9-486F-85EC-CBADB2972BF3}" sibTransId="{745A57A5-A9DC-429F-8744-A920324772DB}"/>
    <dgm:cxn modelId="{50F687AA-7FE0-431F-BF94-BFC6FEB3017B}" type="presParOf" srcId="{985601F3-28C9-4A50-8BBB-98A08485509F}" destId="{56F7DEFA-38EA-4ABB-9AB4-92A2237D9611}" srcOrd="0" destOrd="0" presId="urn:microsoft.com/office/officeart/2008/layout/VerticalCurvedList"/>
    <dgm:cxn modelId="{9AEC883D-5F9F-4824-B200-080B4015AFA6}" type="presParOf" srcId="{56F7DEFA-38EA-4ABB-9AB4-92A2237D9611}" destId="{27EEA1DF-F51D-4F0B-AF34-D8692CBEC04E}" srcOrd="0" destOrd="0" presId="urn:microsoft.com/office/officeart/2008/layout/VerticalCurvedList"/>
    <dgm:cxn modelId="{DD0533BA-CD03-4FC0-89BB-68260DB8202E}" type="presParOf" srcId="{27EEA1DF-F51D-4F0B-AF34-D8692CBEC04E}" destId="{40FB1869-C6BA-45ED-B296-BD2A3FCC516B}" srcOrd="0" destOrd="0" presId="urn:microsoft.com/office/officeart/2008/layout/VerticalCurvedList"/>
    <dgm:cxn modelId="{4544A64C-3186-4EB1-B2AB-62676A4FB81D}" type="presParOf" srcId="{27EEA1DF-F51D-4F0B-AF34-D8692CBEC04E}" destId="{3740BEEB-8F1E-4F67-A021-83AD1C8950D7}" srcOrd="1" destOrd="0" presId="urn:microsoft.com/office/officeart/2008/layout/VerticalCurvedList"/>
    <dgm:cxn modelId="{C0F25FB2-13DD-438D-BAA3-004FBD41E6FD}" type="presParOf" srcId="{27EEA1DF-F51D-4F0B-AF34-D8692CBEC04E}" destId="{04A47B4B-F095-4E87-BF40-E63033B29E42}" srcOrd="2" destOrd="0" presId="urn:microsoft.com/office/officeart/2008/layout/VerticalCurvedList"/>
    <dgm:cxn modelId="{2E280725-4838-4997-92DE-F7A46C02DA5C}" type="presParOf" srcId="{27EEA1DF-F51D-4F0B-AF34-D8692CBEC04E}" destId="{363FF3F9-2A41-46D2-B054-6F5B9D5EB39C}" srcOrd="3" destOrd="0" presId="urn:microsoft.com/office/officeart/2008/layout/VerticalCurvedList"/>
    <dgm:cxn modelId="{4EE791F5-D737-41EA-B953-7460A48A80F3}" type="presParOf" srcId="{56F7DEFA-38EA-4ABB-9AB4-92A2237D9611}" destId="{E21E8939-1BF6-4FC6-B108-979BB7D2A58A}" srcOrd="1" destOrd="0" presId="urn:microsoft.com/office/officeart/2008/layout/VerticalCurvedList"/>
    <dgm:cxn modelId="{6EFAB8FF-6D84-4127-BB3F-BBE25DDA66CF}" type="presParOf" srcId="{56F7DEFA-38EA-4ABB-9AB4-92A2237D9611}" destId="{D4C628F6-7181-45DE-9EC6-EF90AD3C3CCA}" srcOrd="2" destOrd="0" presId="urn:microsoft.com/office/officeart/2008/layout/VerticalCurvedList"/>
    <dgm:cxn modelId="{B5C11A3E-1A87-417A-9D6A-024821A7D436}" type="presParOf" srcId="{D4C628F6-7181-45DE-9EC6-EF90AD3C3CCA}" destId="{3FD56C07-8247-47D2-A9F7-F6BC10B0BC82}" srcOrd="0" destOrd="0" presId="urn:microsoft.com/office/officeart/2008/layout/VerticalCurvedList"/>
    <dgm:cxn modelId="{FD6DB185-EB25-423F-84DD-87B9F2BC0FBC}" type="presParOf" srcId="{56F7DEFA-38EA-4ABB-9AB4-92A2237D9611}" destId="{F7022382-AA1D-43DB-A7F8-A1815083308F}" srcOrd="3" destOrd="0" presId="urn:microsoft.com/office/officeart/2008/layout/VerticalCurvedList"/>
    <dgm:cxn modelId="{766814DA-0F8B-47CC-937C-568FFD2CFAAD}" type="presParOf" srcId="{56F7DEFA-38EA-4ABB-9AB4-92A2237D9611}" destId="{4C24879E-BE91-40AD-8E79-C43C58B6FF29}" srcOrd="4" destOrd="0" presId="urn:microsoft.com/office/officeart/2008/layout/VerticalCurvedList"/>
    <dgm:cxn modelId="{CF21C74C-B64E-4991-9619-63A801F275F5}" type="presParOf" srcId="{4C24879E-BE91-40AD-8E79-C43C58B6FF29}" destId="{BF6C2D47-8301-4953-8739-D95C7D5C0350}" srcOrd="0" destOrd="0" presId="urn:microsoft.com/office/officeart/2008/layout/VerticalCurvedList"/>
    <dgm:cxn modelId="{69E5E97A-2D0A-4AB9-A030-46266CA5E44F}" type="presParOf" srcId="{56F7DEFA-38EA-4ABB-9AB4-92A2237D9611}" destId="{BDE79CF4-4DB5-4F42-BA9E-10BE7DA0A0F3}" srcOrd="5" destOrd="0" presId="urn:microsoft.com/office/officeart/2008/layout/VerticalCurvedList"/>
    <dgm:cxn modelId="{832EFEE4-433A-4320-A9F9-49479965832F}" type="presParOf" srcId="{56F7DEFA-38EA-4ABB-9AB4-92A2237D9611}" destId="{945E5770-71DD-4D30-820A-9EDEC8A6ADD8}" srcOrd="6" destOrd="0" presId="urn:microsoft.com/office/officeart/2008/layout/VerticalCurvedList"/>
    <dgm:cxn modelId="{AA077FF8-7C55-4878-854F-46C919EC499B}" type="presParOf" srcId="{945E5770-71DD-4D30-820A-9EDEC8A6ADD8}" destId="{3ABCF39F-3190-4ED7-933A-600AE46A72FC}" srcOrd="0" destOrd="0" presId="urn:microsoft.com/office/officeart/2008/layout/VerticalCurvedList"/>
    <dgm:cxn modelId="{AE6F89A7-1A04-4501-8477-C80BB8D0B881}" type="presParOf" srcId="{56F7DEFA-38EA-4ABB-9AB4-92A2237D9611}" destId="{60302DAA-012A-409B-BDB8-41548F5E562C}" srcOrd="7" destOrd="0" presId="urn:microsoft.com/office/officeart/2008/layout/VerticalCurvedList"/>
    <dgm:cxn modelId="{44B8103C-03B2-450F-80CE-0B72460F36C0}" type="presParOf" srcId="{56F7DEFA-38EA-4ABB-9AB4-92A2237D9611}" destId="{EDF69943-9705-4ADA-A378-ACBB90C7A9C1}" srcOrd="8" destOrd="0" presId="urn:microsoft.com/office/officeart/2008/layout/VerticalCurvedList"/>
    <dgm:cxn modelId="{4FB65E3E-B484-4ED7-9C27-702B50B2CEF6}" type="presParOf" srcId="{EDF69943-9705-4ADA-A378-ACBB90C7A9C1}" destId="{3BCDE0B1-1288-4BB1-BD94-3429115B2BBB}" srcOrd="0" destOrd="0" presId="urn:microsoft.com/office/officeart/2008/layout/VerticalCurvedList"/>
    <dgm:cxn modelId="{90289474-3BF0-438C-B75E-9911B6FD04B0}" type="presParOf" srcId="{56F7DEFA-38EA-4ABB-9AB4-92A2237D9611}" destId="{FAFDF8EE-2B0D-49C5-B256-A030970C0C24}" srcOrd="9" destOrd="0" presId="urn:microsoft.com/office/officeart/2008/layout/VerticalCurvedList"/>
    <dgm:cxn modelId="{509FAA4F-3E88-49A2-B9E0-FB1A1F0D4298}" type="presParOf" srcId="{56F7DEFA-38EA-4ABB-9AB4-92A2237D9611}" destId="{2EB6204B-C099-4F20-BE0E-A85091F178E4}" srcOrd="10" destOrd="0" presId="urn:microsoft.com/office/officeart/2008/layout/VerticalCurvedList"/>
    <dgm:cxn modelId="{09A65DD8-F864-4891-ADF9-719E0F626AC9}" type="presParOf" srcId="{2EB6204B-C099-4F20-BE0E-A85091F178E4}" destId="{0D63C644-D69B-47AF-A898-CC863A4919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515E6-E795-4CA2-B81A-57F621F1B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EE039-0B1D-4CE5-B9EE-7D387177035E}">
      <dgm:prSet phldrT="[Text]"/>
      <dgm:spPr/>
      <dgm:t>
        <a:bodyPr/>
        <a:lstStyle/>
        <a:p>
          <a:r>
            <a:rPr lang="en-US" dirty="0" err="1" smtClean="0"/>
            <a:t>Mengenal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menghargai</a:t>
          </a:r>
          <a:r>
            <a:rPr lang="en-US" dirty="0" smtClean="0"/>
            <a:t> </a:t>
          </a:r>
          <a:r>
            <a:rPr lang="en-US" dirty="0" err="1" smtClean="0"/>
            <a:t>budaya</a:t>
          </a:r>
          <a:endParaRPr lang="en-US" dirty="0"/>
        </a:p>
      </dgm:t>
    </dgm:pt>
    <dgm:pt modelId="{2A0F62B2-B46E-426A-9965-114D1B7CEF4C}" type="parTrans" cxnId="{F4C803F8-9120-4D47-8696-D5A7A8DD2148}">
      <dgm:prSet/>
      <dgm:spPr/>
      <dgm:t>
        <a:bodyPr/>
        <a:lstStyle/>
        <a:p>
          <a:endParaRPr lang="en-US"/>
        </a:p>
      </dgm:t>
    </dgm:pt>
    <dgm:pt modelId="{9CF54E97-DC61-401B-BC38-64D7D115E198}" type="sibTrans" cxnId="{F4C803F8-9120-4D47-8696-D5A7A8DD2148}">
      <dgm:prSet/>
      <dgm:spPr/>
      <dgm:t>
        <a:bodyPr/>
        <a:lstStyle/>
        <a:p>
          <a:endParaRPr lang="en-US"/>
        </a:p>
      </dgm:t>
    </dgm:pt>
    <dgm:pt modelId="{E0C9A01F-C07F-4A7A-8941-9EC5B9C6AF72}">
      <dgm:prSet/>
      <dgm:spPr/>
      <dgm:t>
        <a:bodyPr/>
        <a:lstStyle/>
        <a:p>
          <a:r>
            <a:rPr lang="en-US" smtClean="0"/>
            <a:t>Kemampuan komunikasi inter kultural dalam berinteraksi dengan sesama</a:t>
          </a:r>
          <a:endParaRPr lang="en-US" dirty="0"/>
        </a:p>
      </dgm:t>
    </dgm:pt>
    <dgm:pt modelId="{0EA129E9-6B6E-4C5C-9A01-3C4343ACDB39}" type="parTrans" cxnId="{13298326-74CF-4773-BEF5-F2E5D6A37E86}">
      <dgm:prSet/>
      <dgm:spPr/>
      <dgm:t>
        <a:bodyPr/>
        <a:lstStyle/>
        <a:p>
          <a:endParaRPr lang="en-US"/>
        </a:p>
      </dgm:t>
    </dgm:pt>
    <dgm:pt modelId="{B978CB3E-2FA2-4B85-B020-13F589761C61}" type="sibTrans" cxnId="{13298326-74CF-4773-BEF5-F2E5D6A37E86}">
      <dgm:prSet/>
      <dgm:spPr/>
      <dgm:t>
        <a:bodyPr/>
        <a:lstStyle/>
        <a:p>
          <a:endParaRPr lang="en-US"/>
        </a:p>
      </dgm:t>
    </dgm:pt>
    <dgm:pt modelId="{3308C4DE-819E-42DE-AA5C-CABC9965F6B7}">
      <dgm:prSet/>
      <dgm:spPr/>
      <dgm:t>
        <a:bodyPr/>
        <a:lstStyle/>
        <a:p>
          <a:r>
            <a:rPr lang="en-US" smtClean="0"/>
            <a:t>Refleksi dan tanggung jawab terhadap pengalaman kebinekaan</a:t>
          </a:r>
          <a:endParaRPr lang="en-US" dirty="0"/>
        </a:p>
      </dgm:t>
    </dgm:pt>
    <dgm:pt modelId="{68AB61CF-BE83-48DF-90B6-1ABDAD1BEF9E}" type="parTrans" cxnId="{5707DF3B-37B7-4636-AC7E-BE757CEE7F1E}">
      <dgm:prSet/>
      <dgm:spPr/>
      <dgm:t>
        <a:bodyPr/>
        <a:lstStyle/>
        <a:p>
          <a:endParaRPr lang="en-US"/>
        </a:p>
      </dgm:t>
    </dgm:pt>
    <dgm:pt modelId="{58AD1544-C927-462E-A2B9-58188F987A17}" type="sibTrans" cxnId="{5707DF3B-37B7-4636-AC7E-BE757CEE7F1E}">
      <dgm:prSet/>
      <dgm:spPr/>
      <dgm:t>
        <a:bodyPr/>
        <a:lstStyle/>
        <a:p>
          <a:endParaRPr lang="en-US"/>
        </a:p>
      </dgm:t>
    </dgm:pt>
    <dgm:pt modelId="{738EB555-30E8-456A-B3B3-63B3E4D5E1C3}" type="pres">
      <dgm:prSet presAssocID="{D27515E6-E795-4CA2-B81A-57F621F1B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998B7DF-0C59-4FF9-B500-CA2E4B85ABFF}" type="pres">
      <dgm:prSet presAssocID="{D27515E6-E795-4CA2-B81A-57F621F1B569}" presName="Name1" presStyleCnt="0"/>
      <dgm:spPr/>
    </dgm:pt>
    <dgm:pt modelId="{D9B7F8B2-4D13-4712-8F64-B1D69018B9C4}" type="pres">
      <dgm:prSet presAssocID="{D27515E6-E795-4CA2-B81A-57F621F1B569}" presName="cycle" presStyleCnt="0"/>
      <dgm:spPr/>
    </dgm:pt>
    <dgm:pt modelId="{4454CCBD-C4DC-46CB-8F17-762036E48EAB}" type="pres">
      <dgm:prSet presAssocID="{D27515E6-E795-4CA2-B81A-57F621F1B569}" presName="srcNode" presStyleLbl="node1" presStyleIdx="0" presStyleCnt="3"/>
      <dgm:spPr/>
    </dgm:pt>
    <dgm:pt modelId="{6E778B64-5BE8-4608-8869-01BCCE67D022}" type="pres">
      <dgm:prSet presAssocID="{D27515E6-E795-4CA2-B81A-57F621F1B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92A2642F-D55C-425C-9584-75A37C735254}" type="pres">
      <dgm:prSet presAssocID="{D27515E6-E795-4CA2-B81A-57F621F1B569}" presName="extraNode" presStyleLbl="node1" presStyleIdx="0" presStyleCnt="3"/>
      <dgm:spPr/>
    </dgm:pt>
    <dgm:pt modelId="{D8DC4AE5-0801-40B4-81CB-E41C6A6823BD}" type="pres">
      <dgm:prSet presAssocID="{D27515E6-E795-4CA2-B81A-57F621F1B569}" presName="dstNode" presStyleLbl="node1" presStyleIdx="0" presStyleCnt="3"/>
      <dgm:spPr/>
    </dgm:pt>
    <dgm:pt modelId="{42969AC6-6FE0-42A3-A873-AA3C5A5AB6A8}" type="pres">
      <dgm:prSet presAssocID="{7BFEE039-0B1D-4CE5-B9EE-7D387177035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59CDC-0AF3-4F50-8018-4A2E8A484F40}" type="pres">
      <dgm:prSet presAssocID="{7BFEE039-0B1D-4CE5-B9EE-7D387177035E}" presName="accent_1" presStyleCnt="0"/>
      <dgm:spPr/>
    </dgm:pt>
    <dgm:pt modelId="{B7EF5105-CBA8-4923-AED7-952F4DDDA4CF}" type="pres">
      <dgm:prSet presAssocID="{7BFEE039-0B1D-4CE5-B9EE-7D387177035E}" presName="accentRepeatNode" presStyleLbl="solidFgAcc1" presStyleIdx="0" presStyleCnt="3"/>
      <dgm:spPr/>
    </dgm:pt>
    <dgm:pt modelId="{8586687F-3FDC-4A3B-A886-FA346C16C882}" type="pres">
      <dgm:prSet presAssocID="{E0C9A01F-C07F-4A7A-8941-9EC5B9C6AF7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E0396-EBDB-4335-A6F3-E7BBA041DA4F}" type="pres">
      <dgm:prSet presAssocID="{E0C9A01F-C07F-4A7A-8941-9EC5B9C6AF72}" presName="accent_2" presStyleCnt="0"/>
      <dgm:spPr/>
    </dgm:pt>
    <dgm:pt modelId="{360A4518-8F54-4935-8DD9-5B56F7F07C81}" type="pres">
      <dgm:prSet presAssocID="{E0C9A01F-C07F-4A7A-8941-9EC5B9C6AF72}" presName="accentRepeatNode" presStyleLbl="solidFgAcc1" presStyleIdx="1" presStyleCnt="3"/>
      <dgm:spPr/>
    </dgm:pt>
    <dgm:pt modelId="{235FCA46-1E78-40CD-8BC8-083EFD097755}" type="pres">
      <dgm:prSet presAssocID="{3308C4DE-819E-42DE-AA5C-CABC9965F6B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ED62B-892D-4F9E-941B-405ED674F57D}" type="pres">
      <dgm:prSet presAssocID="{3308C4DE-819E-42DE-AA5C-CABC9965F6B7}" presName="accent_3" presStyleCnt="0"/>
      <dgm:spPr/>
    </dgm:pt>
    <dgm:pt modelId="{11F9FF6E-663D-4523-BFC8-CB21B4692A5B}" type="pres">
      <dgm:prSet presAssocID="{3308C4DE-819E-42DE-AA5C-CABC9965F6B7}" presName="accentRepeatNode" presStyleLbl="solidFgAcc1" presStyleIdx="2" presStyleCnt="3"/>
      <dgm:spPr/>
    </dgm:pt>
  </dgm:ptLst>
  <dgm:cxnLst>
    <dgm:cxn modelId="{42DC0D96-1C4C-4875-9FB4-FE29E8B4D8FA}" type="presOf" srcId="{7BFEE039-0B1D-4CE5-B9EE-7D387177035E}" destId="{42969AC6-6FE0-42A3-A873-AA3C5A5AB6A8}" srcOrd="0" destOrd="0" presId="urn:microsoft.com/office/officeart/2008/layout/VerticalCurvedList"/>
    <dgm:cxn modelId="{13298326-74CF-4773-BEF5-F2E5D6A37E86}" srcId="{D27515E6-E795-4CA2-B81A-57F621F1B569}" destId="{E0C9A01F-C07F-4A7A-8941-9EC5B9C6AF72}" srcOrd="1" destOrd="0" parTransId="{0EA129E9-6B6E-4C5C-9A01-3C4343ACDB39}" sibTransId="{B978CB3E-2FA2-4B85-B020-13F589761C61}"/>
    <dgm:cxn modelId="{4D212AC7-9A62-4431-9EAD-34670683BC6E}" type="presOf" srcId="{D27515E6-E795-4CA2-B81A-57F621F1B569}" destId="{738EB555-30E8-456A-B3B3-63B3E4D5E1C3}" srcOrd="0" destOrd="0" presId="urn:microsoft.com/office/officeart/2008/layout/VerticalCurvedList"/>
    <dgm:cxn modelId="{192919BF-296D-4EF8-9C47-E029F4C99DB4}" type="presOf" srcId="{9CF54E97-DC61-401B-BC38-64D7D115E198}" destId="{6E778B64-5BE8-4608-8869-01BCCE67D022}" srcOrd="0" destOrd="0" presId="urn:microsoft.com/office/officeart/2008/layout/VerticalCurvedList"/>
    <dgm:cxn modelId="{5707DF3B-37B7-4636-AC7E-BE757CEE7F1E}" srcId="{D27515E6-E795-4CA2-B81A-57F621F1B569}" destId="{3308C4DE-819E-42DE-AA5C-CABC9965F6B7}" srcOrd="2" destOrd="0" parTransId="{68AB61CF-BE83-48DF-90B6-1ABDAD1BEF9E}" sibTransId="{58AD1544-C927-462E-A2B9-58188F987A17}"/>
    <dgm:cxn modelId="{86DDCF72-BF4F-4439-8DA8-5D1D417874EF}" type="presOf" srcId="{E0C9A01F-C07F-4A7A-8941-9EC5B9C6AF72}" destId="{8586687F-3FDC-4A3B-A886-FA346C16C882}" srcOrd="0" destOrd="0" presId="urn:microsoft.com/office/officeart/2008/layout/VerticalCurvedList"/>
    <dgm:cxn modelId="{5D47EFF0-334E-4C86-95B3-BDE9BEE73391}" type="presOf" srcId="{3308C4DE-819E-42DE-AA5C-CABC9965F6B7}" destId="{235FCA46-1E78-40CD-8BC8-083EFD097755}" srcOrd="0" destOrd="0" presId="urn:microsoft.com/office/officeart/2008/layout/VerticalCurvedList"/>
    <dgm:cxn modelId="{F4C803F8-9120-4D47-8696-D5A7A8DD2148}" srcId="{D27515E6-E795-4CA2-B81A-57F621F1B569}" destId="{7BFEE039-0B1D-4CE5-B9EE-7D387177035E}" srcOrd="0" destOrd="0" parTransId="{2A0F62B2-B46E-426A-9965-114D1B7CEF4C}" sibTransId="{9CF54E97-DC61-401B-BC38-64D7D115E198}"/>
    <dgm:cxn modelId="{AAE748FF-452A-40C2-AF0D-7026B47A1194}" type="presParOf" srcId="{738EB555-30E8-456A-B3B3-63B3E4D5E1C3}" destId="{0998B7DF-0C59-4FF9-B500-CA2E4B85ABFF}" srcOrd="0" destOrd="0" presId="urn:microsoft.com/office/officeart/2008/layout/VerticalCurvedList"/>
    <dgm:cxn modelId="{59E92A84-5803-4AB8-A5F7-21DF43890C22}" type="presParOf" srcId="{0998B7DF-0C59-4FF9-B500-CA2E4B85ABFF}" destId="{D9B7F8B2-4D13-4712-8F64-B1D69018B9C4}" srcOrd="0" destOrd="0" presId="urn:microsoft.com/office/officeart/2008/layout/VerticalCurvedList"/>
    <dgm:cxn modelId="{9F6E8E27-FBF8-4909-B11F-DCECFA259F7A}" type="presParOf" srcId="{D9B7F8B2-4D13-4712-8F64-B1D69018B9C4}" destId="{4454CCBD-C4DC-46CB-8F17-762036E48EAB}" srcOrd="0" destOrd="0" presId="urn:microsoft.com/office/officeart/2008/layout/VerticalCurvedList"/>
    <dgm:cxn modelId="{768F526D-18A8-4268-8C20-F1381BB3D68B}" type="presParOf" srcId="{D9B7F8B2-4D13-4712-8F64-B1D69018B9C4}" destId="{6E778B64-5BE8-4608-8869-01BCCE67D022}" srcOrd="1" destOrd="0" presId="urn:microsoft.com/office/officeart/2008/layout/VerticalCurvedList"/>
    <dgm:cxn modelId="{CDA150C6-4BB3-4B1A-AC49-CF4A3DDADB8B}" type="presParOf" srcId="{D9B7F8B2-4D13-4712-8F64-B1D69018B9C4}" destId="{92A2642F-D55C-425C-9584-75A37C735254}" srcOrd="2" destOrd="0" presId="urn:microsoft.com/office/officeart/2008/layout/VerticalCurvedList"/>
    <dgm:cxn modelId="{5F634390-C089-4507-8EB5-43DE11BA48EC}" type="presParOf" srcId="{D9B7F8B2-4D13-4712-8F64-B1D69018B9C4}" destId="{D8DC4AE5-0801-40B4-81CB-E41C6A6823BD}" srcOrd="3" destOrd="0" presId="urn:microsoft.com/office/officeart/2008/layout/VerticalCurvedList"/>
    <dgm:cxn modelId="{865D5760-7F22-4663-801D-F65E35854416}" type="presParOf" srcId="{0998B7DF-0C59-4FF9-B500-CA2E4B85ABFF}" destId="{42969AC6-6FE0-42A3-A873-AA3C5A5AB6A8}" srcOrd="1" destOrd="0" presId="urn:microsoft.com/office/officeart/2008/layout/VerticalCurvedList"/>
    <dgm:cxn modelId="{AAB4A90D-6038-4E8C-8E94-964E072B98F8}" type="presParOf" srcId="{0998B7DF-0C59-4FF9-B500-CA2E4B85ABFF}" destId="{9B159CDC-0AF3-4F50-8018-4A2E8A484F40}" srcOrd="2" destOrd="0" presId="urn:microsoft.com/office/officeart/2008/layout/VerticalCurvedList"/>
    <dgm:cxn modelId="{798C8B46-BFFC-4E5F-8C48-A81C4A0B6AD3}" type="presParOf" srcId="{9B159CDC-0AF3-4F50-8018-4A2E8A484F40}" destId="{B7EF5105-CBA8-4923-AED7-952F4DDDA4CF}" srcOrd="0" destOrd="0" presId="urn:microsoft.com/office/officeart/2008/layout/VerticalCurvedList"/>
    <dgm:cxn modelId="{3C3C9613-A742-43AA-8698-9EA380999496}" type="presParOf" srcId="{0998B7DF-0C59-4FF9-B500-CA2E4B85ABFF}" destId="{8586687F-3FDC-4A3B-A886-FA346C16C882}" srcOrd="3" destOrd="0" presId="urn:microsoft.com/office/officeart/2008/layout/VerticalCurvedList"/>
    <dgm:cxn modelId="{06414FE5-858B-4353-8C3E-24802D66F2D5}" type="presParOf" srcId="{0998B7DF-0C59-4FF9-B500-CA2E4B85ABFF}" destId="{6CFE0396-EBDB-4335-A6F3-E7BBA041DA4F}" srcOrd="4" destOrd="0" presId="urn:microsoft.com/office/officeart/2008/layout/VerticalCurvedList"/>
    <dgm:cxn modelId="{03C834B6-109A-4AD5-908F-9888F22AB33A}" type="presParOf" srcId="{6CFE0396-EBDB-4335-A6F3-E7BBA041DA4F}" destId="{360A4518-8F54-4935-8DD9-5B56F7F07C81}" srcOrd="0" destOrd="0" presId="urn:microsoft.com/office/officeart/2008/layout/VerticalCurvedList"/>
    <dgm:cxn modelId="{DCDB5F36-78F3-451F-8990-380C4D475DD8}" type="presParOf" srcId="{0998B7DF-0C59-4FF9-B500-CA2E4B85ABFF}" destId="{235FCA46-1E78-40CD-8BC8-083EFD097755}" srcOrd="5" destOrd="0" presId="urn:microsoft.com/office/officeart/2008/layout/VerticalCurvedList"/>
    <dgm:cxn modelId="{91ADB60A-E1E0-4F1B-87CD-F3063E509759}" type="presParOf" srcId="{0998B7DF-0C59-4FF9-B500-CA2E4B85ABFF}" destId="{664ED62B-892D-4F9E-941B-405ED674F57D}" srcOrd="6" destOrd="0" presId="urn:microsoft.com/office/officeart/2008/layout/VerticalCurvedList"/>
    <dgm:cxn modelId="{B2E8BB70-DB26-41FA-B202-AD96BBDCDAD0}" type="presParOf" srcId="{664ED62B-892D-4F9E-941B-405ED674F57D}" destId="{11F9FF6E-663D-4523-BFC8-CB21B4692A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C1D34-60A8-4BED-832D-F1A962CE41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AB8F41-8E09-46FB-9FD2-C9853491C049}">
      <dgm:prSet phldrT="[Text]"/>
      <dgm:spPr/>
      <dgm:t>
        <a:bodyPr/>
        <a:lstStyle/>
        <a:p>
          <a:r>
            <a:rPr lang="en-US" b="0" dirty="0" err="1" smtClean="0"/>
            <a:t>Kolaborasi</a:t>
          </a:r>
          <a:endParaRPr lang="en-US" b="0" dirty="0"/>
        </a:p>
      </dgm:t>
    </dgm:pt>
    <dgm:pt modelId="{A85D6A93-6552-41F6-ACE9-5B45469C3052}" type="parTrans" cxnId="{8D2CDC5A-CAAA-466F-9B19-404B12D89CDE}">
      <dgm:prSet/>
      <dgm:spPr/>
      <dgm:t>
        <a:bodyPr/>
        <a:lstStyle/>
        <a:p>
          <a:endParaRPr lang="en-US"/>
        </a:p>
      </dgm:t>
    </dgm:pt>
    <dgm:pt modelId="{F878CA36-8063-4521-8FA3-C6B4855B753E}" type="sibTrans" cxnId="{8D2CDC5A-CAAA-466F-9B19-404B12D89CDE}">
      <dgm:prSet/>
      <dgm:spPr/>
      <dgm:t>
        <a:bodyPr/>
        <a:lstStyle/>
        <a:p>
          <a:endParaRPr lang="en-US"/>
        </a:p>
      </dgm:t>
    </dgm:pt>
    <dgm:pt modelId="{E455B043-4747-4A52-BF68-E68713BD3A6E}">
      <dgm:prSet/>
      <dgm:spPr/>
      <dgm:t>
        <a:bodyPr/>
        <a:lstStyle/>
        <a:p>
          <a:r>
            <a:rPr lang="en-US" b="0" dirty="0" err="1" smtClean="0"/>
            <a:t>Kepedulian</a:t>
          </a:r>
          <a:endParaRPr lang="en-US" b="0" dirty="0"/>
        </a:p>
      </dgm:t>
    </dgm:pt>
    <dgm:pt modelId="{15ACC800-C261-43EC-B88D-82EBEA9220B0}" type="parTrans" cxnId="{6FD85874-EC1B-469C-8374-51F59DA674BE}">
      <dgm:prSet/>
      <dgm:spPr/>
      <dgm:t>
        <a:bodyPr/>
        <a:lstStyle/>
        <a:p>
          <a:endParaRPr lang="en-US"/>
        </a:p>
      </dgm:t>
    </dgm:pt>
    <dgm:pt modelId="{DDF92FB0-DCB0-442C-BC88-956449E273B2}" type="sibTrans" cxnId="{6FD85874-EC1B-469C-8374-51F59DA674BE}">
      <dgm:prSet/>
      <dgm:spPr/>
      <dgm:t>
        <a:bodyPr/>
        <a:lstStyle/>
        <a:p>
          <a:endParaRPr lang="en-US"/>
        </a:p>
      </dgm:t>
    </dgm:pt>
    <dgm:pt modelId="{3CA0648D-855A-4860-A0A6-7A661568CD50}">
      <dgm:prSet/>
      <dgm:spPr/>
      <dgm:t>
        <a:bodyPr/>
        <a:lstStyle/>
        <a:p>
          <a:r>
            <a:rPr lang="en-US" b="0" dirty="0" err="1" smtClean="0"/>
            <a:t>Berbagi</a:t>
          </a:r>
          <a:endParaRPr lang="en-US" b="0" dirty="0"/>
        </a:p>
      </dgm:t>
    </dgm:pt>
    <dgm:pt modelId="{2F4DD2B5-D858-4684-BCB9-FE40E5776866}" type="parTrans" cxnId="{CBF125D9-2145-4864-88FE-A90C009F0B99}">
      <dgm:prSet/>
      <dgm:spPr/>
      <dgm:t>
        <a:bodyPr/>
        <a:lstStyle/>
        <a:p>
          <a:endParaRPr lang="en-US"/>
        </a:p>
      </dgm:t>
    </dgm:pt>
    <dgm:pt modelId="{55C143F8-0BC3-42FD-8A95-C0CD66CB9FE4}" type="sibTrans" cxnId="{CBF125D9-2145-4864-88FE-A90C009F0B99}">
      <dgm:prSet/>
      <dgm:spPr/>
      <dgm:t>
        <a:bodyPr/>
        <a:lstStyle/>
        <a:p>
          <a:endParaRPr lang="en-US"/>
        </a:p>
      </dgm:t>
    </dgm:pt>
    <dgm:pt modelId="{0451CDE1-9BF3-4803-97A6-55819B908724}" type="pres">
      <dgm:prSet presAssocID="{989C1D34-60A8-4BED-832D-F1A962CE41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88FE33F-5644-4393-9237-CE4DF3C8704F}" type="pres">
      <dgm:prSet presAssocID="{989C1D34-60A8-4BED-832D-F1A962CE41CE}" presName="Name1" presStyleCnt="0"/>
      <dgm:spPr/>
    </dgm:pt>
    <dgm:pt modelId="{8663F68C-3553-46C6-BA51-E610838D535F}" type="pres">
      <dgm:prSet presAssocID="{989C1D34-60A8-4BED-832D-F1A962CE41CE}" presName="cycle" presStyleCnt="0"/>
      <dgm:spPr/>
    </dgm:pt>
    <dgm:pt modelId="{7D951791-C063-40DB-9BD7-BF885D5CC09A}" type="pres">
      <dgm:prSet presAssocID="{989C1D34-60A8-4BED-832D-F1A962CE41CE}" presName="srcNode" presStyleLbl="node1" presStyleIdx="0" presStyleCnt="3"/>
      <dgm:spPr/>
    </dgm:pt>
    <dgm:pt modelId="{870814AB-3057-491D-B634-E553E09C162C}" type="pres">
      <dgm:prSet presAssocID="{989C1D34-60A8-4BED-832D-F1A962CE41CE}" presName="conn" presStyleLbl="parChTrans1D2" presStyleIdx="0" presStyleCnt="1"/>
      <dgm:spPr/>
      <dgm:t>
        <a:bodyPr/>
        <a:lstStyle/>
        <a:p>
          <a:endParaRPr lang="en-US"/>
        </a:p>
      </dgm:t>
    </dgm:pt>
    <dgm:pt modelId="{CCEB42CA-7EB5-4693-8C89-1ECFDB8F61DB}" type="pres">
      <dgm:prSet presAssocID="{989C1D34-60A8-4BED-832D-F1A962CE41CE}" presName="extraNode" presStyleLbl="node1" presStyleIdx="0" presStyleCnt="3"/>
      <dgm:spPr/>
    </dgm:pt>
    <dgm:pt modelId="{8C134378-5740-45DC-9AEC-97431C9A5FFC}" type="pres">
      <dgm:prSet presAssocID="{989C1D34-60A8-4BED-832D-F1A962CE41CE}" presName="dstNode" presStyleLbl="node1" presStyleIdx="0" presStyleCnt="3"/>
      <dgm:spPr/>
    </dgm:pt>
    <dgm:pt modelId="{29943E7F-85D7-4D8E-BA0C-AD8589F937C5}" type="pres">
      <dgm:prSet presAssocID="{DBAB8F41-8E09-46FB-9FD2-C9853491C0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982DA-3D12-40B2-92A6-E858FB3428A5}" type="pres">
      <dgm:prSet presAssocID="{DBAB8F41-8E09-46FB-9FD2-C9853491C049}" presName="accent_1" presStyleCnt="0"/>
      <dgm:spPr/>
    </dgm:pt>
    <dgm:pt modelId="{6B4D43A8-F4FC-4A10-A2A1-DE750A621EEA}" type="pres">
      <dgm:prSet presAssocID="{DBAB8F41-8E09-46FB-9FD2-C9853491C049}" presName="accentRepeatNode" presStyleLbl="solidFgAcc1" presStyleIdx="0" presStyleCnt="3"/>
      <dgm:spPr/>
    </dgm:pt>
    <dgm:pt modelId="{0A4F5B8E-5B7F-4B17-9A91-1AC1D15AB835}" type="pres">
      <dgm:prSet presAssocID="{E455B043-4747-4A52-BF68-E68713BD3A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98-7C99-432C-B8E1-0111B3CE26FF}" type="pres">
      <dgm:prSet presAssocID="{E455B043-4747-4A52-BF68-E68713BD3A6E}" presName="accent_2" presStyleCnt="0"/>
      <dgm:spPr/>
    </dgm:pt>
    <dgm:pt modelId="{FB06B08D-96E7-4AE8-887F-26E392BA0F45}" type="pres">
      <dgm:prSet presAssocID="{E455B043-4747-4A52-BF68-E68713BD3A6E}" presName="accentRepeatNode" presStyleLbl="solidFgAcc1" presStyleIdx="1" presStyleCnt="3"/>
      <dgm:spPr/>
    </dgm:pt>
    <dgm:pt modelId="{5D54B3D6-7BEF-4FF2-B03D-AF47603F3D88}" type="pres">
      <dgm:prSet presAssocID="{3CA0648D-855A-4860-A0A6-7A661568CD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DBC50-242F-4A57-BD86-A9CB33FEC27D}" type="pres">
      <dgm:prSet presAssocID="{3CA0648D-855A-4860-A0A6-7A661568CD50}" presName="accent_3" presStyleCnt="0"/>
      <dgm:spPr/>
    </dgm:pt>
    <dgm:pt modelId="{1F729FA4-AF89-4759-A7E2-38CA7CB4848D}" type="pres">
      <dgm:prSet presAssocID="{3CA0648D-855A-4860-A0A6-7A661568CD50}" presName="accentRepeatNode" presStyleLbl="solidFgAcc1" presStyleIdx="2" presStyleCnt="3"/>
      <dgm:spPr/>
    </dgm:pt>
  </dgm:ptLst>
  <dgm:cxnLst>
    <dgm:cxn modelId="{6FD85874-EC1B-469C-8374-51F59DA674BE}" srcId="{989C1D34-60A8-4BED-832D-F1A962CE41CE}" destId="{E455B043-4747-4A52-BF68-E68713BD3A6E}" srcOrd="1" destOrd="0" parTransId="{15ACC800-C261-43EC-B88D-82EBEA9220B0}" sibTransId="{DDF92FB0-DCB0-442C-BC88-956449E273B2}"/>
    <dgm:cxn modelId="{0E2D503B-0556-4B79-8A1C-5E01E1EA0D81}" type="presOf" srcId="{F878CA36-8063-4521-8FA3-C6B4855B753E}" destId="{870814AB-3057-491D-B634-E553E09C162C}" srcOrd="0" destOrd="0" presId="urn:microsoft.com/office/officeart/2008/layout/VerticalCurvedList"/>
    <dgm:cxn modelId="{148344FF-7C7B-4D7B-9EC7-BE3E16751046}" type="presOf" srcId="{3CA0648D-855A-4860-A0A6-7A661568CD50}" destId="{5D54B3D6-7BEF-4FF2-B03D-AF47603F3D88}" srcOrd="0" destOrd="0" presId="urn:microsoft.com/office/officeart/2008/layout/VerticalCurvedList"/>
    <dgm:cxn modelId="{76FF643D-BD0B-431C-839C-734549C4F299}" type="presOf" srcId="{E455B043-4747-4A52-BF68-E68713BD3A6E}" destId="{0A4F5B8E-5B7F-4B17-9A91-1AC1D15AB835}" srcOrd="0" destOrd="0" presId="urn:microsoft.com/office/officeart/2008/layout/VerticalCurvedList"/>
    <dgm:cxn modelId="{44B2409D-C1E7-4BE8-B5F6-5276185685C4}" type="presOf" srcId="{989C1D34-60A8-4BED-832D-F1A962CE41CE}" destId="{0451CDE1-9BF3-4803-97A6-55819B908724}" srcOrd="0" destOrd="0" presId="urn:microsoft.com/office/officeart/2008/layout/VerticalCurvedList"/>
    <dgm:cxn modelId="{01FCC3EA-60D0-4754-946B-2517872ECFFB}" type="presOf" srcId="{DBAB8F41-8E09-46FB-9FD2-C9853491C049}" destId="{29943E7F-85D7-4D8E-BA0C-AD8589F937C5}" srcOrd="0" destOrd="0" presId="urn:microsoft.com/office/officeart/2008/layout/VerticalCurvedList"/>
    <dgm:cxn modelId="{8D2CDC5A-CAAA-466F-9B19-404B12D89CDE}" srcId="{989C1D34-60A8-4BED-832D-F1A962CE41CE}" destId="{DBAB8F41-8E09-46FB-9FD2-C9853491C049}" srcOrd="0" destOrd="0" parTransId="{A85D6A93-6552-41F6-ACE9-5B45469C3052}" sibTransId="{F878CA36-8063-4521-8FA3-C6B4855B753E}"/>
    <dgm:cxn modelId="{CBF125D9-2145-4864-88FE-A90C009F0B99}" srcId="{989C1D34-60A8-4BED-832D-F1A962CE41CE}" destId="{3CA0648D-855A-4860-A0A6-7A661568CD50}" srcOrd="2" destOrd="0" parTransId="{2F4DD2B5-D858-4684-BCB9-FE40E5776866}" sibTransId="{55C143F8-0BC3-42FD-8A95-C0CD66CB9FE4}"/>
    <dgm:cxn modelId="{9C4A9F75-646B-40F3-B8F7-8AF5F12F5472}" type="presParOf" srcId="{0451CDE1-9BF3-4803-97A6-55819B908724}" destId="{D88FE33F-5644-4393-9237-CE4DF3C8704F}" srcOrd="0" destOrd="0" presId="urn:microsoft.com/office/officeart/2008/layout/VerticalCurvedList"/>
    <dgm:cxn modelId="{2B409B45-DFC4-41BA-85C3-7E1D7DD55541}" type="presParOf" srcId="{D88FE33F-5644-4393-9237-CE4DF3C8704F}" destId="{8663F68C-3553-46C6-BA51-E610838D535F}" srcOrd="0" destOrd="0" presId="urn:microsoft.com/office/officeart/2008/layout/VerticalCurvedList"/>
    <dgm:cxn modelId="{2DE38BC7-2F2F-4739-9C3D-A488815D5685}" type="presParOf" srcId="{8663F68C-3553-46C6-BA51-E610838D535F}" destId="{7D951791-C063-40DB-9BD7-BF885D5CC09A}" srcOrd="0" destOrd="0" presId="urn:microsoft.com/office/officeart/2008/layout/VerticalCurvedList"/>
    <dgm:cxn modelId="{CA345501-8953-4D72-A9DC-893782E99E9C}" type="presParOf" srcId="{8663F68C-3553-46C6-BA51-E610838D535F}" destId="{870814AB-3057-491D-B634-E553E09C162C}" srcOrd="1" destOrd="0" presId="urn:microsoft.com/office/officeart/2008/layout/VerticalCurvedList"/>
    <dgm:cxn modelId="{D93CCBE5-A5D6-4736-A188-CB178F3EB8FC}" type="presParOf" srcId="{8663F68C-3553-46C6-BA51-E610838D535F}" destId="{CCEB42CA-7EB5-4693-8C89-1ECFDB8F61DB}" srcOrd="2" destOrd="0" presId="urn:microsoft.com/office/officeart/2008/layout/VerticalCurvedList"/>
    <dgm:cxn modelId="{1ECBDF2B-DC93-4DA2-8D92-B407ED69D2E9}" type="presParOf" srcId="{8663F68C-3553-46C6-BA51-E610838D535F}" destId="{8C134378-5740-45DC-9AEC-97431C9A5FFC}" srcOrd="3" destOrd="0" presId="urn:microsoft.com/office/officeart/2008/layout/VerticalCurvedList"/>
    <dgm:cxn modelId="{3D7159A0-990B-4D31-9DFD-AABC30119AB0}" type="presParOf" srcId="{D88FE33F-5644-4393-9237-CE4DF3C8704F}" destId="{29943E7F-85D7-4D8E-BA0C-AD8589F937C5}" srcOrd="1" destOrd="0" presId="urn:microsoft.com/office/officeart/2008/layout/VerticalCurvedList"/>
    <dgm:cxn modelId="{34118F81-5998-43E9-971C-59174EDB67A8}" type="presParOf" srcId="{D88FE33F-5644-4393-9237-CE4DF3C8704F}" destId="{0E3982DA-3D12-40B2-92A6-E858FB3428A5}" srcOrd="2" destOrd="0" presId="urn:microsoft.com/office/officeart/2008/layout/VerticalCurvedList"/>
    <dgm:cxn modelId="{438354D6-CA2E-40BE-90A8-9BEEF48F32FC}" type="presParOf" srcId="{0E3982DA-3D12-40B2-92A6-E858FB3428A5}" destId="{6B4D43A8-F4FC-4A10-A2A1-DE750A621EEA}" srcOrd="0" destOrd="0" presId="urn:microsoft.com/office/officeart/2008/layout/VerticalCurvedList"/>
    <dgm:cxn modelId="{14EF0534-0ED6-4CAA-BF0E-CC7389D4DA47}" type="presParOf" srcId="{D88FE33F-5644-4393-9237-CE4DF3C8704F}" destId="{0A4F5B8E-5B7F-4B17-9A91-1AC1D15AB835}" srcOrd="3" destOrd="0" presId="urn:microsoft.com/office/officeart/2008/layout/VerticalCurvedList"/>
    <dgm:cxn modelId="{081D7A09-0F1D-44D9-B888-FE92AE0F73FB}" type="presParOf" srcId="{D88FE33F-5644-4393-9237-CE4DF3C8704F}" destId="{F96B1E98-7C99-432C-B8E1-0111B3CE26FF}" srcOrd="4" destOrd="0" presId="urn:microsoft.com/office/officeart/2008/layout/VerticalCurvedList"/>
    <dgm:cxn modelId="{FFCB5F93-9AF0-45D4-8F5A-1B025DB77F0E}" type="presParOf" srcId="{F96B1E98-7C99-432C-B8E1-0111B3CE26FF}" destId="{FB06B08D-96E7-4AE8-887F-26E392BA0F45}" srcOrd="0" destOrd="0" presId="urn:microsoft.com/office/officeart/2008/layout/VerticalCurvedList"/>
    <dgm:cxn modelId="{DEC3B419-61DD-4998-8713-4195362F2DD7}" type="presParOf" srcId="{D88FE33F-5644-4393-9237-CE4DF3C8704F}" destId="{5D54B3D6-7BEF-4FF2-B03D-AF47603F3D88}" srcOrd="5" destOrd="0" presId="urn:microsoft.com/office/officeart/2008/layout/VerticalCurvedList"/>
    <dgm:cxn modelId="{109E4792-E1E2-402E-9FEF-D12ED491E7D5}" type="presParOf" srcId="{D88FE33F-5644-4393-9237-CE4DF3C8704F}" destId="{71EDBC50-242F-4A57-BD86-A9CB33FEC27D}" srcOrd="6" destOrd="0" presId="urn:microsoft.com/office/officeart/2008/layout/VerticalCurvedList"/>
    <dgm:cxn modelId="{242A7FA0-7027-450F-B163-9F3F652A9811}" type="presParOf" srcId="{71EDBC50-242F-4A57-BD86-A9CB33FEC27D}" destId="{1F729FA4-AF89-4759-A7E2-38CA7CB484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87C75A-5009-453F-84E8-971A007A96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3D4EF-A265-4F6B-B6AB-D461279E46B2}">
      <dgm:prSet phldrT="[Text]"/>
      <dgm:spPr/>
      <dgm:t>
        <a:bodyPr/>
        <a:lstStyle/>
        <a:p>
          <a:r>
            <a:rPr lang="es-ES" b="0" dirty="0" err="1" smtClean="0"/>
            <a:t>Kesadaran</a:t>
          </a:r>
          <a:r>
            <a:rPr lang="es-ES" b="0" dirty="0" smtClean="0"/>
            <a:t> </a:t>
          </a:r>
          <a:r>
            <a:rPr lang="es-ES" b="0" dirty="0" err="1" smtClean="0"/>
            <a:t>akan</a:t>
          </a:r>
          <a:r>
            <a:rPr lang="es-ES" b="0" dirty="0" smtClean="0"/>
            <a:t> </a:t>
          </a:r>
          <a:r>
            <a:rPr lang="es-ES" b="0" dirty="0" err="1" smtClean="0"/>
            <a:t>diri</a:t>
          </a:r>
          <a:r>
            <a:rPr lang="es-ES" b="0" dirty="0" smtClean="0"/>
            <a:t> dan </a:t>
          </a:r>
          <a:r>
            <a:rPr lang="es-ES" b="0" dirty="0" err="1" smtClean="0"/>
            <a:t>situasi</a:t>
          </a:r>
          <a:r>
            <a:rPr lang="es-ES" b="0" dirty="0" smtClean="0"/>
            <a:t> yang </a:t>
          </a:r>
          <a:r>
            <a:rPr lang="es-ES" b="0" dirty="0" err="1" smtClean="0"/>
            <a:t>dihadapi</a:t>
          </a:r>
          <a:endParaRPr lang="en-US" b="0" dirty="0"/>
        </a:p>
      </dgm:t>
    </dgm:pt>
    <dgm:pt modelId="{BEE02883-E013-4304-8F6E-221530434EA6}" type="parTrans" cxnId="{AE4075E7-3CF4-422B-B27F-3A0DE59E0339}">
      <dgm:prSet/>
      <dgm:spPr/>
      <dgm:t>
        <a:bodyPr/>
        <a:lstStyle/>
        <a:p>
          <a:endParaRPr lang="en-US"/>
        </a:p>
      </dgm:t>
    </dgm:pt>
    <dgm:pt modelId="{28C268BA-5B1A-4089-9F15-B66E03342945}" type="sibTrans" cxnId="{AE4075E7-3CF4-422B-B27F-3A0DE59E0339}">
      <dgm:prSet/>
      <dgm:spPr/>
      <dgm:t>
        <a:bodyPr/>
        <a:lstStyle/>
        <a:p>
          <a:endParaRPr lang="en-US"/>
        </a:p>
      </dgm:t>
    </dgm:pt>
    <dgm:pt modelId="{EFB18147-A6D8-47A5-B46C-E5C5DDCB688E}">
      <dgm:prSet/>
      <dgm:spPr/>
      <dgm:t>
        <a:bodyPr/>
        <a:lstStyle/>
        <a:p>
          <a:r>
            <a:rPr lang="es-ES" b="0" dirty="0" err="1" smtClean="0"/>
            <a:t>Regulasi</a:t>
          </a:r>
          <a:r>
            <a:rPr lang="es-ES" b="0" dirty="0" smtClean="0"/>
            <a:t> </a:t>
          </a:r>
          <a:r>
            <a:rPr lang="es-ES" b="0" dirty="0" err="1" smtClean="0"/>
            <a:t>diri</a:t>
          </a:r>
          <a:endParaRPr lang="en-US" b="0" dirty="0"/>
        </a:p>
      </dgm:t>
    </dgm:pt>
    <dgm:pt modelId="{4C8AF75F-3797-40FF-8782-F567B9971A18}" type="parTrans" cxnId="{EF2ACC7F-3294-4037-91E4-C4B80BFEF530}">
      <dgm:prSet/>
      <dgm:spPr/>
      <dgm:t>
        <a:bodyPr/>
        <a:lstStyle/>
        <a:p>
          <a:endParaRPr lang="en-US"/>
        </a:p>
      </dgm:t>
    </dgm:pt>
    <dgm:pt modelId="{0122F82E-9CC2-44D8-A075-2703FFCA135A}" type="sibTrans" cxnId="{EF2ACC7F-3294-4037-91E4-C4B80BFEF530}">
      <dgm:prSet/>
      <dgm:spPr/>
      <dgm:t>
        <a:bodyPr/>
        <a:lstStyle/>
        <a:p>
          <a:endParaRPr lang="en-US"/>
        </a:p>
      </dgm:t>
    </dgm:pt>
    <dgm:pt modelId="{A30420FB-A78E-40F3-907D-E77FEC386162}" type="pres">
      <dgm:prSet presAssocID="{7287C75A-5009-453F-84E8-971A007A96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7085F75-DC71-4FA3-9E2D-65D3EBD15702}" type="pres">
      <dgm:prSet presAssocID="{7287C75A-5009-453F-84E8-971A007A96EE}" presName="Name1" presStyleCnt="0"/>
      <dgm:spPr/>
    </dgm:pt>
    <dgm:pt modelId="{5ADD237F-5651-4657-BB56-F3EC7BAA08D0}" type="pres">
      <dgm:prSet presAssocID="{7287C75A-5009-453F-84E8-971A007A96EE}" presName="cycle" presStyleCnt="0"/>
      <dgm:spPr/>
    </dgm:pt>
    <dgm:pt modelId="{8CC9149D-2256-4AA0-9A23-B002BD4C1272}" type="pres">
      <dgm:prSet presAssocID="{7287C75A-5009-453F-84E8-971A007A96EE}" presName="srcNode" presStyleLbl="node1" presStyleIdx="0" presStyleCnt="2"/>
      <dgm:spPr/>
    </dgm:pt>
    <dgm:pt modelId="{27ED3411-E55F-417E-9A0B-DB26859B8891}" type="pres">
      <dgm:prSet presAssocID="{7287C75A-5009-453F-84E8-971A007A96EE}" presName="conn" presStyleLbl="parChTrans1D2" presStyleIdx="0" presStyleCnt="1"/>
      <dgm:spPr/>
      <dgm:t>
        <a:bodyPr/>
        <a:lstStyle/>
        <a:p>
          <a:endParaRPr lang="en-US"/>
        </a:p>
      </dgm:t>
    </dgm:pt>
    <dgm:pt modelId="{0BBDCAC4-02EF-4F04-82E1-6D422E162BF8}" type="pres">
      <dgm:prSet presAssocID="{7287C75A-5009-453F-84E8-971A007A96EE}" presName="extraNode" presStyleLbl="node1" presStyleIdx="0" presStyleCnt="2"/>
      <dgm:spPr/>
    </dgm:pt>
    <dgm:pt modelId="{6E5B9E36-5DED-422A-8A95-3DDE6E123C08}" type="pres">
      <dgm:prSet presAssocID="{7287C75A-5009-453F-84E8-971A007A96EE}" presName="dstNode" presStyleLbl="node1" presStyleIdx="0" presStyleCnt="2"/>
      <dgm:spPr/>
    </dgm:pt>
    <dgm:pt modelId="{820C55F7-A6EB-42AF-B24E-FFB8B233E92D}" type="pres">
      <dgm:prSet presAssocID="{0F83D4EF-A265-4F6B-B6AB-D461279E46B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2F87B-96DE-4600-B79E-307FD4866DC5}" type="pres">
      <dgm:prSet presAssocID="{0F83D4EF-A265-4F6B-B6AB-D461279E46B2}" presName="accent_1" presStyleCnt="0"/>
      <dgm:spPr/>
    </dgm:pt>
    <dgm:pt modelId="{3C05869C-0D83-486D-A3F5-C95C3F80B481}" type="pres">
      <dgm:prSet presAssocID="{0F83D4EF-A265-4F6B-B6AB-D461279E46B2}" presName="accentRepeatNode" presStyleLbl="solidFgAcc1" presStyleIdx="0" presStyleCnt="2"/>
      <dgm:spPr/>
    </dgm:pt>
    <dgm:pt modelId="{5D44B73D-65E0-48FD-B1C5-61DB0F0345CE}" type="pres">
      <dgm:prSet presAssocID="{EFB18147-A6D8-47A5-B46C-E5C5DDCB688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2607B-AA0C-4B37-833B-668135938775}" type="pres">
      <dgm:prSet presAssocID="{EFB18147-A6D8-47A5-B46C-E5C5DDCB688E}" presName="accent_2" presStyleCnt="0"/>
      <dgm:spPr/>
    </dgm:pt>
    <dgm:pt modelId="{591C0CD5-75C6-460F-B2BF-F9E395684193}" type="pres">
      <dgm:prSet presAssocID="{EFB18147-A6D8-47A5-B46C-E5C5DDCB688E}" presName="accentRepeatNode" presStyleLbl="solidFgAcc1" presStyleIdx="1" presStyleCnt="2"/>
      <dgm:spPr/>
    </dgm:pt>
  </dgm:ptLst>
  <dgm:cxnLst>
    <dgm:cxn modelId="{92D49CDE-7F53-414B-A952-5477694BA751}" type="presOf" srcId="{7287C75A-5009-453F-84E8-971A007A96EE}" destId="{A30420FB-A78E-40F3-907D-E77FEC386162}" srcOrd="0" destOrd="0" presId="urn:microsoft.com/office/officeart/2008/layout/VerticalCurvedList"/>
    <dgm:cxn modelId="{AE4075E7-3CF4-422B-B27F-3A0DE59E0339}" srcId="{7287C75A-5009-453F-84E8-971A007A96EE}" destId="{0F83D4EF-A265-4F6B-B6AB-D461279E46B2}" srcOrd="0" destOrd="0" parTransId="{BEE02883-E013-4304-8F6E-221530434EA6}" sibTransId="{28C268BA-5B1A-4089-9F15-B66E03342945}"/>
    <dgm:cxn modelId="{54ED6D33-B6FD-450B-AD24-DDCFD423371F}" type="presOf" srcId="{28C268BA-5B1A-4089-9F15-B66E03342945}" destId="{27ED3411-E55F-417E-9A0B-DB26859B8891}" srcOrd="0" destOrd="0" presId="urn:microsoft.com/office/officeart/2008/layout/VerticalCurvedList"/>
    <dgm:cxn modelId="{B383AF83-5692-4A16-9987-31CE638A5B63}" type="presOf" srcId="{0F83D4EF-A265-4F6B-B6AB-D461279E46B2}" destId="{820C55F7-A6EB-42AF-B24E-FFB8B233E92D}" srcOrd="0" destOrd="0" presId="urn:microsoft.com/office/officeart/2008/layout/VerticalCurvedList"/>
    <dgm:cxn modelId="{ADA9BB2D-4ACD-43AF-8F06-753CD273488C}" type="presOf" srcId="{EFB18147-A6D8-47A5-B46C-E5C5DDCB688E}" destId="{5D44B73D-65E0-48FD-B1C5-61DB0F0345CE}" srcOrd="0" destOrd="0" presId="urn:microsoft.com/office/officeart/2008/layout/VerticalCurvedList"/>
    <dgm:cxn modelId="{EF2ACC7F-3294-4037-91E4-C4B80BFEF530}" srcId="{7287C75A-5009-453F-84E8-971A007A96EE}" destId="{EFB18147-A6D8-47A5-B46C-E5C5DDCB688E}" srcOrd="1" destOrd="0" parTransId="{4C8AF75F-3797-40FF-8782-F567B9971A18}" sibTransId="{0122F82E-9CC2-44D8-A075-2703FFCA135A}"/>
    <dgm:cxn modelId="{32119FCC-4AD7-44D3-B910-AC17A0EDB062}" type="presParOf" srcId="{A30420FB-A78E-40F3-907D-E77FEC386162}" destId="{A7085F75-DC71-4FA3-9E2D-65D3EBD15702}" srcOrd="0" destOrd="0" presId="urn:microsoft.com/office/officeart/2008/layout/VerticalCurvedList"/>
    <dgm:cxn modelId="{31412BA0-C7DC-4549-BC74-18ED4C558783}" type="presParOf" srcId="{A7085F75-DC71-4FA3-9E2D-65D3EBD15702}" destId="{5ADD237F-5651-4657-BB56-F3EC7BAA08D0}" srcOrd="0" destOrd="0" presId="urn:microsoft.com/office/officeart/2008/layout/VerticalCurvedList"/>
    <dgm:cxn modelId="{B85A28BD-8575-4D5F-8106-84956FF3BAB6}" type="presParOf" srcId="{5ADD237F-5651-4657-BB56-F3EC7BAA08D0}" destId="{8CC9149D-2256-4AA0-9A23-B002BD4C1272}" srcOrd="0" destOrd="0" presId="urn:microsoft.com/office/officeart/2008/layout/VerticalCurvedList"/>
    <dgm:cxn modelId="{DAF605D9-69CC-4475-9A17-33F0844176A9}" type="presParOf" srcId="{5ADD237F-5651-4657-BB56-F3EC7BAA08D0}" destId="{27ED3411-E55F-417E-9A0B-DB26859B8891}" srcOrd="1" destOrd="0" presId="urn:microsoft.com/office/officeart/2008/layout/VerticalCurvedList"/>
    <dgm:cxn modelId="{0B4E9A11-EE95-457F-B291-E830F0A3FD12}" type="presParOf" srcId="{5ADD237F-5651-4657-BB56-F3EC7BAA08D0}" destId="{0BBDCAC4-02EF-4F04-82E1-6D422E162BF8}" srcOrd="2" destOrd="0" presId="urn:microsoft.com/office/officeart/2008/layout/VerticalCurvedList"/>
    <dgm:cxn modelId="{F6347F62-2FA6-4762-8B79-CC68B6EFFBE4}" type="presParOf" srcId="{5ADD237F-5651-4657-BB56-F3EC7BAA08D0}" destId="{6E5B9E36-5DED-422A-8A95-3DDE6E123C08}" srcOrd="3" destOrd="0" presId="urn:microsoft.com/office/officeart/2008/layout/VerticalCurvedList"/>
    <dgm:cxn modelId="{7977DB89-F897-440F-9A40-4B69BBB944FF}" type="presParOf" srcId="{A7085F75-DC71-4FA3-9E2D-65D3EBD15702}" destId="{820C55F7-A6EB-42AF-B24E-FFB8B233E92D}" srcOrd="1" destOrd="0" presId="urn:microsoft.com/office/officeart/2008/layout/VerticalCurvedList"/>
    <dgm:cxn modelId="{E57BC575-155A-4164-8379-76058E465FA4}" type="presParOf" srcId="{A7085F75-DC71-4FA3-9E2D-65D3EBD15702}" destId="{AE02F87B-96DE-4600-B79E-307FD4866DC5}" srcOrd="2" destOrd="0" presId="urn:microsoft.com/office/officeart/2008/layout/VerticalCurvedList"/>
    <dgm:cxn modelId="{FACA3958-B280-4AD7-858B-14AD0E5F9D5C}" type="presParOf" srcId="{AE02F87B-96DE-4600-B79E-307FD4866DC5}" destId="{3C05869C-0D83-486D-A3F5-C95C3F80B481}" srcOrd="0" destOrd="0" presId="urn:microsoft.com/office/officeart/2008/layout/VerticalCurvedList"/>
    <dgm:cxn modelId="{81A8D543-E4CD-491A-A560-9A3AED932E44}" type="presParOf" srcId="{A7085F75-DC71-4FA3-9E2D-65D3EBD15702}" destId="{5D44B73D-65E0-48FD-B1C5-61DB0F0345CE}" srcOrd="3" destOrd="0" presId="urn:microsoft.com/office/officeart/2008/layout/VerticalCurvedList"/>
    <dgm:cxn modelId="{44AF24E8-583E-4943-BE76-B158D9ECC0B6}" type="presParOf" srcId="{A7085F75-DC71-4FA3-9E2D-65D3EBD15702}" destId="{A472607B-AA0C-4B37-833B-668135938775}" srcOrd="4" destOrd="0" presId="urn:microsoft.com/office/officeart/2008/layout/VerticalCurvedList"/>
    <dgm:cxn modelId="{FF07828E-CBEC-4AA1-8489-13644376779F}" type="presParOf" srcId="{A472607B-AA0C-4B37-833B-668135938775}" destId="{591C0CD5-75C6-460F-B2BF-F9E3956841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51B0F8-AEFD-4898-AA72-022D997B29A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5BE2E-113B-4C11-A268-6C1EC0B88928}">
      <dgm:prSet phldrT="[Text]"/>
      <dgm:spPr/>
      <dgm:t>
        <a:bodyPr/>
        <a:lstStyle/>
        <a:p>
          <a:r>
            <a:rPr lang="es-ES" dirty="0" err="1" smtClean="0"/>
            <a:t>Memperoleh</a:t>
          </a:r>
          <a:r>
            <a:rPr lang="es-ES" dirty="0" smtClean="0"/>
            <a:t> dan </a:t>
          </a:r>
          <a:r>
            <a:rPr lang="es-ES" dirty="0" err="1" smtClean="0"/>
            <a:t>memproses</a:t>
          </a:r>
          <a:r>
            <a:rPr lang="es-ES" dirty="0" smtClean="0"/>
            <a:t> </a:t>
          </a:r>
          <a:r>
            <a:rPr lang="es-ES" dirty="0" err="1" smtClean="0"/>
            <a:t>informasi</a:t>
          </a:r>
          <a:r>
            <a:rPr lang="es-ES" dirty="0" smtClean="0"/>
            <a:t> dan </a:t>
          </a:r>
          <a:r>
            <a:rPr lang="es-ES" dirty="0" err="1" smtClean="0"/>
            <a:t>gagasan</a:t>
          </a:r>
          <a:endParaRPr lang="en-US" dirty="0"/>
        </a:p>
      </dgm:t>
    </dgm:pt>
    <dgm:pt modelId="{C29A4DE4-8675-472D-B8EA-7FCC13F27015}" type="parTrans" cxnId="{4E467FF3-5BD1-42E4-9F4D-1FC1289D64E8}">
      <dgm:prSet/>
      <dgm:spPr/>
      <dgm:t>
        <a:bodyPr/>
        <a:lstStyle/>
        <a:p>
          <a:endParaRPr lang="en-US"/>
        </a:p>
      </dgm:t>
    </dgm:pt>
    <dgm:pt modelId="{8A9401B7-3F96-49BB-9C2C-9D3DA34D8082}" type="sibTrans" cxnId="{4E467FF3-5BD1-42E4-9F4D-1FC1289D64E8}">
      <dgm:prSet/>
      <dgm:spPr/>
      <dgm:t>
        <a:bodyPr/>
        <a:lstStyle/>
        <a:p>
          <a:endParaRPr lang="en-US"/>
        </a:p>
      </dgm:t>
    </dgm:pt>
    <dgm:pt modelId="{E91746E2-61A3-4D5E-B95D-2EA848F6EF75}">
      <dgm:prSet/>
      <dgm:spPr/>
      <dgm:t>
        <a:bodyPr/>
        <a:lstStyle/>
        <a:p>
          <a:r>
            <a:rPr lang="es-ES" smtClean="0"/>
            <a:t>Menganalisis dan mengevaluasi penalaran</a:t>
          </a:r>
          <a:endParaRPr lang="es-ES" dirty="0"/>
        </a:p>
      </dgm:t>
    </dgm:pt>
    <dgm:pt modelId="{8CDE8147-4640-465F-803A-B321B9155012}" type="parTrans" cxnId="{3582403B-9043-4CE8-9900-F0E73080EEAA}">
      <dgm:prSet/>
      <dgm:spPr/>
      <dgm:t>
        <a:bodyPr/>
        <a:lstStyle/>
        <a:p>
          <a:endParaRPr lang="en-US"/>
        </a:p>
      </dgm:t>
    </dgm:pt>
    <dgm:pt modelId="{6355F40B-396D-490B-9A2A-6071CADDC91F}" type="sibTrans" cxnId="{3582403B-9043-4CE8-9900-F0E73080EEAA}">
      <dgm:prSet/>
      <dgm:spPr/>
      <dgm:t>
        <a:bodyPr/>
        <a:lstStyle/>
        <a:p>
          <a:endParaRPr lang="en-US"/>
        </a:p>
      </dgm:t>
    </dgm:pt>
    <dgm:pt modelId="{57B87DD8-D7E9-4D2C-A7E4-AA4778CD535A}">
      <dgm:prSet/>
      <dgm:spPr/>
      <dgm:t>
        <a:bodyPr/>
        <a:lstStyle/>
        <a:p>
          <a:r>
            <a:rPr lang="es-ES" smtClean="0"/>
            <a:t>Merefleksi pemikiran dan proses berpikir</a:t>
          </a:r>
          <a:endParaRPr lang="es-ES" dirty="0"/>
        </a:p>
      </dgm:t>
    </dgm:pt>
    <dgm:pt modelId="{88D2A851-9433-434D-849B-6E65E9826EE2}" type="parTrans" cxnId="{979E57E3-43EE-42AA-947C-32682BB2C2C3}">
      <dgm:prSet/>
      <dgm:spPr/>
      <dgm:t>
        <a:bodyPr/>
        <a:lstStyle/>
        <a:p>
          <a:endParaRPr lang="en-US"/>
        </a:p>
      </dgm:t>
    </dgm:pt>
    <dgm:pt modelId="{D9B9A3F5-B9D3-44CD-AB20-4569358A403A}" type="sibTrans" cxnId="{979E57E3-43EE-42AA-947C-32682BB2C2C3}">
      <dgm:prSet/>
      <dgm:spPr/>
      <dgm:t>
        <a:bodyPr/>
        <a:lstStyle/>
        <a:p>
          <a:endParaRPr lang="en-US"/>
        </a:p>
      </dgm:t>
    </dgm:pt>
    <dgm:pt modelId="{BC2926E1-7204-4032-BB96-8515F5E1C071}">
      <dgm:prSet/>
      <dgm:spPr/>
      <dgm:t>
        <a:bodyPr/>
        <a:lstStyle/>
        <a:p>
          <a:r>
            <a:rPr lang="es-ES" smtClean="0"/>
            <a:t>Mengambil keputusan</a:t>
          </a:r>
          <a:endParaRPr lang="es-ES" dirty="0"/>
        </a:p>
      </dgm:t>
    </dgm:pt>
    <dgm:pt modelId="{2C528FB2-F9EC-4557-A50B-1920F89D88F9}" type="parTrans" cxnId="{AA7FC629-6D6E-42F0-A9C8-639EB67A8838}">
      <dgm:prSet/>
      <dgm:spPr/>
      <dgm:t>
        <a:bodyPr/>
        <a:lstStyle/>
        <a:p>
          <a:endParaRPr lang="en-US"/>
        </a:p>
      </dgm:t>
    </dgm:pt>
    <dgm:pt modelId="{8193FCF7-5E7C-4DC6-BCE9-9C2DA4F62E2B}" type="sibTrans" cxnId="{AA7FC629-6D6E-42F0-A9C8-639EB67A8838}">
      <dgm:prSet/>
      <dgm:spPr/>
      <dgm:t>
        <a:bodyPr/>
        <a:lstStyle/>
        <a:p>
          <a:endParaRPr lang="en-US"/>
        </a:p>
      </dgm:t>
    </dgm:pt>
    <dgm:pt modelId="{C646E386-C528-4F6A-999D-5BFF5C445D04}" type="pres">
      <dgm:prSet presAssocID="{4351B0F8-AEFD-4898-AA72-022D997B29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4357405-4087-4E77-9AFC-1F0A54CDB050}" type="pres">
      <dgm:prSet presAssocID="{4351B0F8-AEFD-4898-AA72-022D997B29A5}" presName="Name1" presStyleCnt="0"/>
      <dgm:spPr/>
    </dgm:pt>
    <dgm:pt modelId="{C9A37987-1691-46C8-B535-D0F244A04BF5}" type="pres">
      <dgm:prSet presAssocID="{4351B0F8-AEFD-4898-AA72-022D997B29A5}" presName="cycle" presStyleCnt="0"/>
      <dgm:spPr/>
    </dgm:pt>
    <dgm:pt modelId="{74A30D46-381E-4296-865D-7AE1BE881815}" type="pres">
      <dgm:prSet presAssocID="{4351B0F8-AEFD-4898-AA72-022D997B29A5}" presName="srcNode" presStyleLbl="node1" presStyleIdx="0" presStyleCnt="4"/>
      <dgm:spPr/>
    </dgm:pt>
    <dgm:pt modelId="{0798BFEE-F7B6-45E4-833D-472DAA0E6AB7}" type="pres">
      <dgm:prSet presAssocID="{4351B0F8-AEFD-4898-AA72-022D997B29A5}" presName="conn" presStyleLbl="parChTrans1D2" presStyleIdx="0" presStyleCnt="1"/>
      <dgm:spPr/>
      <dgm:t>
        <a:bodyPr/>
        <a:lstStyle/>
        <a:p>
          <a:endParaRPr lang="en-US"/>
        </a:p>
      </dgm:t>
    </dgm:pt>
    <dgm:pt modelId="{3FB4212F-433D-4C41-AD0A-69F1130CC46D}" type="pres">
      <dgm:prSet presAssocID="{4351B0F8-AEFD-4898-AA72-022D997B29A5}" presName="extraNode" presStyleLbl="node1" presStyleIdx="0" presStyleCnt="4"/>
      <dgm:spPr/>
    </dgm:pt>
    <dgm:pt modelId="{44F7D298-06C1-4D1C-A607-995B8645B47D}" type="pres">
      <dgm:prSet presAssocID="{4351B0F8-AEFD-4898-AA72-022D997B29A5}" presName="dstNode" presStyleLbl="node1" presStyleIdx="0" presStyleCnt="4"/>
      <dgm:spPr/>
    </dgm:pt>
    <dgm:pt modelId="{C0C03055-A0B7-477A-A1C1-FC1164D0D3F4}" type="pres">
      <dgm:prSet presAssocID="{27F5BE2E-113B-4C11-A268-6C1EC0B8892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ECF6E-4669-41D5-8EC9-2F91A00D3ACA}" type="pres">
      <dgm:prSet presAssocID="{27F5BE2E-113B-4C11-A268-6C1EC0B88928}" presName="accent_1" presStyleCnt="0"/>
      <dgm:spPr/>
    </dgm:pt>
    <dgm:pt modelId="{146CB1C4-E4A3-4CBC-AD9B-43EB5694E0C5}" type="pres">
      <dgm:prSet presAssocID="{27F5BE2E-113B-4C11-A268-6C1EC0B88928}" presName="accentRepeatNode" presStyleLbl="solidFgAcc1" presStyleIdx="0" presStyleCnt="4"/>
      <dgm:spPr/>
    </dgm:pt>
    <dgm:pt modelId="{A1D5A72F-3739-4607-AC41-C40F44802613}" type="pres">
      <dgm:prSet presAssocID="{E91746E2-61A3-4D5E-B95D-2EA848F6EF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ADDCA-3FED-4469-A09D-CABBBAD6765D}" type="pres">
      <dgm:prSet presAssocID="{E91746E2-61A3-4D5E-B95D-2EA848F6EF75}" presName="accent_2" presStyleCnt="0"/>
      <dgm:spPr/>
    </dgm:pt>
    <dgm:pt modelId="{7720E7FE-AD5B-4F97-9977-AB1678299E9D}" type="pres">
      <dgm:prSet presAssocID="{E91746E2-61A3-4D5E-B95D-2EA848F6EF75}" presName="accentRepeatNode" presStyleLbl="solidFgAcc1" presStyleIdx="1" presStyleCnt="4"/>
      <dgm:spPr/>
    </dgm:pt>
    <dgm:pt modelId="{AAF96C88-F632-4224-ADFD-A4FA3B2A7361}" type="pres">
      <dgm:prSet presAssocID="{57B87DD8-D7E9-4D2C-A7E4-AA4778CD53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05B23-E3B8-44A0-8055-36311D54E052}" type="pres">
      <dgm:prSet presAssocID="{57B87DD8-D7E9-4D2C-A7E4-AA4778CD535A}" presName="accent_3" presStyleCnt="0"/>
      <dgm:spPr/>
    </dgm:pt>
    <dgm:pt modelId="{491D2BF5-AAE0-4B72-89F6-1E8E9B52A976}" type="pres">
      <dgm:prSet presAssocID="{57B87DD8-D7E9-4D2C-A7E4-AA4778CD535A}" presName="accentRepeatNode" presStyleLbl="solidFgAcc1" presStyleIdx="2" presStyleCnt="4"/>
      <dgm:spPr/>
    </dgm:pt>
    <dgm:pt modelId="{F4E0D2FD-8150-46C8-ABF9-FADD3A4070C2}" type="pres">
      <dgm:prSet presAssocID="{BC2926E1-7204-4032-BB96-8515F5E1C07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235AB-D5F4-4EEA-98C3-E165631A57B3}" type="pres">
      <dgm:prSet presAssocID="{BC2926E1-7204-4032-BB96-8515F5E1C071}" presName="accent_4" presStyleCnt="0"/>
      <dgm:spPr/>
    </dgm:pt>
    <dgm:pt modelId="{871334B4-5491-46DC-9992-F3FD3D3AC465}" type="pres">
      <dgm:prSet presAssocID="{BC2926E1-7204-4032-BB96-8515F5E1C071}" presName="accentRepeatNode" presStyleLbl="solidFgAcc1" presStyleIdx="3" presStyleCnt="4"/>
      <dgm:spPr/>
    </dgm:pt>
  </dgm:ptLst>
  <dgm:cxnLst>
    <dgm:cxn modelId="{979E57E3-43EE-42AA-947C-32682BB2C2C3}" srcId="{4351B0F8-AEFD-4898-AA72-022D997B29A5}" destId="{57B87DD8-D7E9-4D2C-A7E4-AA4778CD535A}" srcOrd="2" destOrd="0" parTransId="{88D2A851-9433-434D-849B-6E65E9826EE2}" sibTransId="{D9B9A3F5-B9D3-44CD-AB20-4569358A403A}"/>
    <dgm:cxn modelId="{4E467FF3-5BD1-42E4-9F4D-1FC1289D64E8}" srcId="{4351B0F8-AEFD-4898-AA72-022D997B29A5}" destId="{27F5BE2E-113B-4C11-A268-6C1EC0B88928}" srcOrd="0" destOrd="0" parTransId="{C29A4DE4-8675-472D-B8EA-7FCC13F27015}" sibTransId="{8A9401B7-3F96-49BB-9C2C-9D3DA34D8082}"/>
    <dgm:cxn modelId="{597FA439-5C7A-48A3-A996-554337CBCF42}" type="presOf" srcId="{E91746E2-61A3-4D5E-B95D-2EA848F6EF75}" destId="{A1D5A72F-3739-4607-AC41-C40F44802613}" srcOrd="0" destOrd="0" presId="urn:microsoft.com/office/officeart/2008/layout/VerticalCurvedList"/>
    <dgm:cxn modelId="{0AB54B34-3A44-49AF-9525-B9B9B4F3CB2F}" type="presOf" srcId="{27F5BE2E-113B-4C11-A268-6C1EC0B88928}" destId="{C0C03055-A0B7-477A-A1C1-FC1164D0D3F4}" srcOrd="0" destOrd="0" presId="urn:microsoft.com/office/officeart/2008/layout/VerticalCurvedList"/>
    <dgm:cxn modelId="{949D2BFA-B647-423B-8D62-84A4EB30D116}" type="presOf" srcId="{57B87DD8-D7E9-4D2C-A7E4-AA4778CD535A}" destId="{AAF96C88-F632-4224-ADFD-A4FA3B2A7361}" srcOrd="0" destOrd="0" presId="urn:microsoft.com/office/officeart/2008/layout/VerticalCurvedList"/>
    <dgm:cxn modelId="{E81E6FCA-24E9-4C3A-9CB3-6F923F1EC7DE}" type="presOf" srcId="{BC2926E1-7204-4032-BB96-8515F5E1C071}" destId="{F4E0D2FD-8150-46C8-ABF9-FADD3A4070C2}" srcOrd="0" destOrd="0" presId="urn:microsoft.com/office/officeart/2008/layout/VerticalCurvedList"/>
    <dgm:cxn modelId="{AE30E5F4-68CC-4E5F-93C9-6BF047D0837F}" type="presOf" srcId="{4351B0F8-AEFD-4898-AA72-022D997B29A5}" destId="{C646E386-C528-4F6A-999D-5BFF5C445D04}" srcOrd="0" destOrd="0" presId="urn:microsoft.com/office/officeart/2008/layout/VerticalCurvedList"/>
    <dgm:cxn modelId="{DBE6D8E3-D3C4-45EE-BBE7-F886A3C601F4}" type="presOf" srcId="{8A9401B7-3F96-49BB-9C2C-9D3DA34D8082}" destId="{0798BFEE-F7B6-45E4-833D-472DAA0E6AB7}" srcOrd="0" destOrd="0" presId="urn:microsoft.com/office/officeart/2008/layout/VerticalCurvedList"/>
    <dgm:cxn modelId="{3582403B-9043-4CE8-9900-F0E73080EEAA}" srcId="{4351B0F8-AEFD-4898-AA72-022D997B29A5}" destId="{E91746E2-61A3-4D5E-B95D-2EA848F6EF75}" srcOrd="1" destOrd="0" parTransId="{8CDE8147-4640-465F-803A-B321B9155012}" sibTransId="{6355F40B-396D-490B-9A2A-6071CADDC91F}"/>
    <dgm:cxn modelId="{AA7FC629-6D6E-42F0-A9C8-639EB67A8838}" srcId="{4351B0F8-AEFD-4898-AA72-022D997B29A5}" destId="{BC2926E1-7204-4032-BB96-8515F5E1C071}" srcOrd="3" destOrd="0" parTransId="{2C528FB2-F9EC-4557-A50B-1920F89D88F9}" sibTransId="{8193FCF7-5E7C-4DC6-BCE9-9C2DA4F62E2B}"/>
    <dgm:cxn modelId="{83FA33A6-1446-4B09-AF88-9DF9078670CD}" type="presParOf" srcId="{C646E386-C528-4F6A-999D-5BFF5C445D04}" destId="{E4357405-4087-4E77-9AFC-1F0A54CDB050}" srcOrd="0" destOrd="0" presId="urn:microsoft.com/office/officeart/2008/layout/VerticalCurvedList"/>
    <dgm:cxn modelId="{BE6B16B7-A00E-4E3A-BD9F-635843CF87D5}" type="presParOf" srcId="{E4357405-4087-4E77-9AFC-1F0A54CDB050}" destId="{C9A37987-1691-46C8-B535-D0F244A04BF5}" srcOrd="0" destOrd="0" presId="urn:microsoft.com/office/officeart/2008/layout/VerticalCurvedList"/>
    <dgm:cxn modelId="{E8ECE3A8-592D-45FE-AE1A-21FD53077D04}" type="presParOf" srcId="{C9A37987-1691-46C8-B535-D0F244A04BF5}" destId="{74A30D46-381E-4296-865D-7AE1BE881815}" srcOrd="0" destOrd="0" presId="urn:microsoft.com/office/officeart/2008/layout/VerticalCurvedList"/>
    <dgm:cxn modelId="{24975DC2-E8D4-460C-817F-22E735790D81}" type="presParOf" srcId="{C9A37987-1691-46C8-B535-D0F244A04BF5}" destId="{0798BFEE-F7B6-45E4-833D-472DAA0E6AB7}" srcOrd="1" destOrd="0" presId="urn:microsoft.com/office/officeart/2008/layout/VerticalCurvedList"/>
    <dgm:cxn modelId="{9B4FA60B-D2EB-41CD-80F1-467AC8B5BAFF}" type="presParOf" srcId="{C9A37987-1691-46C8-B535-D0F244A04BF5}" destId="{3FB4212F-433D-4C41-AD0A-69F1130CC46D}" srcOrd="2" destOrd="0" presId="urn:microsoft.com/office/officeart/2008/layout/VerticalCurvedList"/>
    <dgm:cxn modelId="{E440D4FE-D80B-4D33-9D28-5C585BED53ED}" type="presParOf" srcId="{C9A37987-1691-46C8-B535-D0F244A04BF5}" destId="{44F7D298-06C1-4D1C-A607-995B8645B47D}" srcOrd="3" destOrd="0" presId="urn:microsoft.com/office/officeart/2008/layout/VerticalCurvedList"/>
    <dgm:cxn modelId="{785FB064-9C6E-4544-9C40-2A0306DE2993}" type="presParOf" srcId="{E4357405-4087-4E77-9AFC-1F0A54CDB050}" destId="{C0C03055-A0B7-477A-A1C1-FC1164D0D3F4}" srcOrd="1" destOrd="0" presId="urn:microsoft.com/office/officeart/2008/layout/VerticalCurvedList"/>
    <dgm:cxn modelId="{348AEE02-63FF-452D-8570-1BFA245F500E}" type="presParOf" srcId="{E4357405-4087-4E77-9AFC-1F0A54CDB050}" destId="{9F4ECF6E-4669-41D5-8EC9-2F91A00D3ACA}" srcOrd="2" destOrd="0" presId="urn:microsoft.com/office/officeart/2008/layout/VerticalCurvedList"/>
    <dgm:cxn modelId="{169A22DE-92F7-40F3-B566-81E3E8D54B5E}" type="presParOf" srcId="{9F4ECF6E-4669-41D5-8EC9-2F91A00D3ACA}" destId="{146CB1C4-E4A3-4CBC-AD9B-43EB5694E0C5}" srcOrd="0" destOrd="0" presId="urn:microsoft.com/office/officeart/2008/layout/VerticalCurvedList"/>
    <dgm:cxn modelId="{4BBCD8A1-4430-43FB-904B-606E4CC287E4}" type="presParOf" srcId="{E4357405-4087-4E77-9AFC-1F0A54CDB050}" destId="{A1D5A72F-3739-4607-AC41-C40F44802613}" srcOrd="3" destOrd="0" presId="urn:microsoft.com/office/officeart/2008/layout/VerticalCurvedList"/>
    <dgm:cxn modelId="{0BB17239-C046-4B91-BCCF-48283F779C9C}" type="presParOf" srcId="{E4357405-4087-4E77-9AFC-1F0A54CDB050}" destId="{A48ADDCA-3FED-4469-A09D-CABBBAD6765D}" srcOrd="4" destOrd="0" presId="urn:microsoft.com/office/officeart/2008/layout/VerticalCurvedList"/>
    <dgm:cxn modelId="{00842FF8-A72C-4073-A0C3-5779C47DE4EA}" type="presParOf" srcId="{A48ADDCA-3FED-4469-A09D-CABBBAD6765D}" destId="{7720E7FE-AD5B-4F97-9977-AB1678299E9D}" srcOrd="0" destOrd="0" presId="urn:microsoft.com/office/officeart/2008/layout/VerticalCurvedList"/>
    <dgm:cxn modelId="{AF393922-5CE5-4836-883D-75DC2DF86E6B}" type="presParOf" srcId="{E4357405-4087-4E77-9AFC-1F0A54CDB050}" destId="{AAF96C88-F632-4224-ADFD-A4FA3B2A7361}" srcOrd="5" destOrd="0" presId="urn:microsoft.com/office/officeart/2008/layout/VerticalCurvedList"/>
    <dgm:cxn modelId="{15E0C315-D4DE-41EE-B347-FD0C48B83921}" type="presParOf" srcId="{E4357405-4087-4E77-9AFC-1F0A54CDB050}" destId="{4C105B23-E3B8-44A0-8055-36311D54E052}" srcOrd="6" destOrd="0" presId="urn:microsoft.com/office/officeart/2008/layout/VerticalCurvedList"/>
    <dgm:cxn modelId="{8FB05F48-DD00-414F-8158-1B14B70639C2}" type="presParOf" srcId="{4C105B23-E3B8-44A0-8055-36311D54E052}" destId="{491D2BF5-AAE0-4B72-89F6-1E8E9B52A976}" srcOrd="0" destOrd="0" presId="urn:microsoft.com/office/officeart/2008/layout/VerticalCurvedList"/>
    <dgm:cxn modelId="{6DC7458E-DBA5-49FE-AE7A-5E25595DDB34}" type="presParOf" srcId="{E4357405-4087-4E77-9AFC-1F0A54CDB050}" destId="{F4E0D2FD-8150-46C8-ABF9-FADD3A4070C2}" srcOrd="7" destOrd="0" presId="urn:microsoft.com/office/officeart/2008/layout/VerticalCurvedList"/>
    <dgm:cxn modelId="{368040FC-4174-448D-956E-125AFE84C72C}" type="presParOf" srcId="{E4357405-4087-4E77-9AFC-1F0A54CDB050}" destId="{DEE235AB-D5F4-4EEA-98C3-E165631A57B3}" srcOrd="8" destOrd="0" presId="urn:microsoft.com/office/officeart/2008/layout/VerticalCurvedList"/>
    <dgm:cxn modelId="{CA7DB4E5-A9F7-43BB-A7C9-5D5F946CD708}" type="presParOf" srcId="{DEE235AB-D5F4-4EEA-98C3-E165631A57B3}" destId="{871334B4-5491-46DC-9992-F3FD3D3AC4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054B72-9EF9-4F0E-B45A-70F1201C94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59DD4-91B0-442B-906F-688FB38981CF}">
      <dgm:prSet phldrT="[Text]"/>
      <dgm:spPr/>
      <dgm:t>
        <a:bodyPr/>
        <a:lstStyle/>
        <a:p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gagasan</a:t>
          </a:r>
          <a:r>
            <a:rPr lang="en-US" dirty="0" smtClean="0"/>
            <a:t> yang </a:t>
          </a:r>
          <a:r>
            <a:rPr lang="en-US" dirty="0" err="1" smtClean="0"/>
            <a:t>orisinal</a:t>
          </a:r>
          <a:endParaRPr lang="en-US" dirty="0"/>
        </a:p>
      </dgm:t>
    </dgm:pt>
    <dgm:pt modelId="{AAAC0512-A322-4734-BAB7-24871ACBD6B0}" type="parTrans" cxnId="{58A0885D-27F6-47DF-8E75-379992629C5B}">
      <dgm:prSet/>
      <dgm:spPr/>
      <dgm:t>
        <a:bodyPr/>
        <a:lstStyle/>
        <a:p>
          <a:endParaRPr lang="en-US"/>
        </a:p>
      </dgm:t>
    </dgm:pt>
    <dgm:pt modelId="{50A24348-C04A-4EA0-BA55-EE82E5261D99}" type="sibTrans" cxnId="{58A0885D-27F6-47DF-8E75-379992629C5B}">
      <dgm:prSet/>
      <dgm:spPr/>
      <dgm:t>
        <a:bodyPr/>
        <a:lstStyle/>
        <a:p>
          <a:endParaRPr lang="en-US"/>
        </a:p>
      </dgm:t>
    </dgm:pt>
    <dgm:pt modelId="{E52031A8-5D4D-4EEC-8FC2-5C3055A91A79}">
      <dgm:prSet/>
      <dgm:spPr/>
      <dgm:t>
        <a:bodyPr/>
        <a:lstStyle/>
        <a:p>
          <a:r>
            <a:rPr lang="en-US" smtClean="0"/>
            <a:t>Menghasilkan karya dan tindakan yang orisinal</a:t>
          </a:r>
          <a:endParaRPr lang="en-US" dirty="0"/>
        </a:p>
      </dgm:t>
    </dgm:pt>
    <dgm:pt modelId="{EA6F5C2C-2A55-477F-845F-2226D0DE493D}" type="parTrans" cxnId="{A3146A12-9661-4CD5-A512-9D99472110EB}">
      <dgm:prSet/>
      <dgm:spPr/>
      <dgm:t>
        <a:bodyPr/>
        <a:lstStyle/>
        <a:p>
          <a:endParaRPr lang="en-US"/>
        </a:p>
      </dgm:t>
    </dgm:pt>
    <dgm:pt modelId="{63A8D424-47F7-4E42-9E80-A770412479BA}" type="sibTrans" cxnId="{A3146A12-9661-4CD5-A512-9D99472110EB}">
      <dgm:prSet/>
      <dgm:spPr/>
      <dgm:t>
        <a:bodyPr/>
        <a:lstStyle/>
        <a:p>
          <a:endParaRPr lang="en-US"/>
        </a:p>
      </dgm:t>
    </dgm:pt>
    <dgm:pt modelId="{4935D4AB-C3EC-4D35-8BF5-357D3722882B}" type="pres">
      <dgm:prSet presAssocID="{F3054B72-9EF9-4F0E-B45A-70F1201C94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0B1B17-52BB-495C-BB05-9B1EC65E687A}" type="pres">
      <dgm:prSet presAssocID="{F3054B72-9EF9-4F0E-B45A-70F1201C9404}" presName="Name1" presStyleCnt="0"/>
      <dgm:spPr/>
    </dgm:pt>
    <dgm:pt modelId="{26F7FB22-B7CE-41FE-8D83-9AFE8F0C3A75}" type="pres">
      <dgm:prSet presAssocID="{F3054B72-9EF9-4F0E-B45A-70F1201C9404}" presName="cycle" presStyleCnt="0"/>
      <dgm:spPr/>
    </dgm:pt>
    <dgm:pt modelId="{00080957-477D-4923-B070-9473490AD3F0}" type="pres">
      <dgm:prSet presAssocID="{F3054B72-9EF9-4F0E-B45A-70F1201C9404}" presName="srcNode" presStyleLbl="node1" presStyleIdx="0" presStyleCnt="2"/>
      <dgm:spPr/>
    </dgm:pt>
    <dgm:pt modelId="{70CC4FEF-616D-4180-BA61-4FD2DEC5B7EE}" type="pres">
      <dgm:prSet presAssocID="{F3054B72-9EF9-4F0E-B45A-70F1201C9404}" presName="conn" presStyleLbl="parChTrans1D2" presStyleIdx="0" presStyleCnt="1"/>
      <dgm:spPr/>
      <dgm:t>
        <a:bodyPr/>
        <a:lstStyle/>
        <a:p>
          <a:endParaRPr lang="en-US"/>
        </a:p>
      </dgm:t>
    </dgm:pt>
    <dgm:pt modelId="{FD4FB7B9-81E4-468D-BA46-B4E5575C0C05}" type="pres">
      <dgm:prSet presAssocID="{F3054B72-9EF9-4F0E-B45A-70F1201C9404}" presName="extraNode" presStyleLbl="node1" presStyleIdx="0" presStyleCnt="2"/>
      <dgm:spPr/>
    </dgm:pt>
    <dgm:pt modelId="{CD87A1F7-42C9-4B5C-BE57-2289B9540A22}" type="pres">
      <dgm:prSet presAssocID="{F3054B72-9EF9-4F0E-B45A-70F1201C9404}" presName="dstNode" presStyleLbl="node1" presStyleIdx="0" presStyleCnt="2"/>
      <dgm:spPr/>
    </dgm:pt>
    <dgm:pt modelId="{9CE43B5E-7C0B-4923-8838-DA4B9B57F739}" type="pres">
      <dgm:prSet presAssocID="{30959DD4-91B0-442B-906F-688FB38981C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FA8AF-5424-4973-ACBF-9FAE9FAF790A}" type="pres">
      <dgm:prSet presAssocID="{30959DD4-91B0-442B-906F-688FB38981CF}" presName="accent_1" presStyleCnt="0"/>
      <dgm:spPr/>
    </dgm:pt>
    <dgm:pt modelId="{DBFB4BAB-1908-44A1-91D5-5F07623C632B}" type="pres">
      <dgm:prSet presAssocID="{30959DD4-91B0-442B-906F-688FB38981CF}" presName="accentRepeatNode" presStyleLbl="solidFgAcc1" presStyleIdx="0" presStyleCnt="2"/>
      <dgm:spPr/>
    </dgm:pt>
    <dgm:pt modelId="{AEEAD59A-8A60-4086-9AE6-487E3FA65145}" type="pres">
      <dgm:prSet presAssocID="{E52031A8-5D4D-4EEC-8FC2-5C3055A91A7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38CB1-1E27-4997-934F-9B2AA4002112}" type="pres">
      <dgm:prSet presAssocID="{E52031A8-5D4D-4EEC-8FC2-5C3055A91A79}" presName="accent_2" presStyleCnt="0"/>
      <dgm:spPr/>
    </dgm:pt>
    <dgm:pt modelId="{78786287-EB09-450D-83CC-1F2721C93D2A}" type="pres">
      <dgm:prSet presAssocID="{E52031A8-5D4D-4EEC-8FC2-5C3055A91A79}" presName="accentRepeatNode" presStyleLbl="solidFgAcc1" presStyleIdx="1" presStyleCnt="2"/>
      <dgm:spPr/>
    </dgm:pt>
  </dgm:ptLst>
  <dgm:cxnLst>
    <dgm:cxn modelId="{A3146A12-9661-4CD5-A512-9D99472110EB}" srcId="{F3054B72-9EF9-4F0E-B45A-70F1201C9404}" destId="{E52031A8-5D4D-4EEC-8FC2-5C3055A91A79}" srcOrd="1" destOrd="0" parTransId="{EA6F5C2C-2A55-477F-845F-2226D0DE493D}" sibTransId="{63A8D424-47F7-4E42-9E80-A770412479BA}"/>
    <dgm:cxn modelId="{0E97801C-60D1-43F5-BE62-8A65A4ED6833}" type="presOf" srcId="{30959DD4-91B0-442B-906F-688FB38981CF}" destId="{9CE43B5E-7C0B-4923-8838-DA4B9B57F739}" srcOrd="0" destOrd="0" presId="urn:microsoft.com/office/officeart/2008/layout/VerticalCurvedList"/>
    <dgm:cxn modelId="{58A0885D-27F6-47DF-8E75-379992629C5B}" srcId="{F3054B72-9EF9-4F0E-B45A-70F1201C9404}" destId="{30959DD4-91B0-442B-906F-688FB38981CF}" srcOrd="0" destOrd="0" parTransId="{AAAC0512-A322-4734-BAB7-24871ACBD6B0}" sibTransId="{50A24348-C04A-4EA0-BA55-EE82E5261D99}"/>
    <dgm:cxn modelId="{78E41A4A-803A-4141-AF2B-3D5F49002BD8}" type="presOf" srcId="{E52031A8-5D4D-4EEC-8FC2-5C3055A91A79}" destId="{AEEAD59A-8A60-4086-9AE6-487E3FA65145}" srcOrd="0" destOrd="0" presId="urn:microsoft.com/office/officeart/2008/layout/VerticalCurvedList"/>
    <dgm:cxn modelId="{834195DE-E88F-4651-B3FF-7C7D20234BB4}" type="presOf" srcId="{50A24348-C04A-4EA0-BA55-EE82E5261D99}" destId="{70CC4FEF-616D-4180-BA61-4FD2DEC5B7EE}" srcOrd="0" destOrd="0" presId="urn:microsoft.com/office/officeart/2008/layout/VerticalCurvedList"/>
    <dgm:cxn modelId="{79D001B2-260A-4936-9AA9-DB100EC948EB}" type="presOf" srcId="{F3054B72-9EF9-4F0E-B45A-70F1201C9404}" destId="{4935D4AB-C3EC-4D35-8BF5-357D3722882B}" srcOrd="0" destOrd="0" presId="urn:microsoft.com/office/officeart/2008/layout/VerticalCurvedList"/>
    <dgm:cxn modelId="{5E3D1095-DD22-4BD7-B0D7-E04E235244C8}" type="presParOf" srcId="{4935D4AB-C3EC-4D35-8BF5-357D3722882B}" destId="{E10B1B17-52BB-495C-BB05-9B1EC65E687A}" srcOrd="0" destOrd="0" presId="urn:microsoft.com/office/officeart/2008/layout/VerticalCurvedList"/>
    <dgm:cxn modelId="{CE0D3323-32B2-4A72-92A4-3E5BC5F2F5A7}" type="presParOf" srcId="{E10B1B17-52BB-495C-BB05-9B1EC65E687A}" destId="{26F7FB22-B7CE-41FE-8D83-9AFE8F0C3A75}" srcOrd="0" destOrd="0" presId="urn:microsoft.com/office/officeart/2008/layout/VerticalCurvedList"/>
    <dgm:cxn modelId="{0DE9741E-1FAD-461A-857D-5821B3D3211E}" type="presParOf" srcId="{26F7FB22-B7CE-41FE-8D83-9AFE8F0C3A75}" destId="{00080957-477D-4923-B070-9473490AD3F0}" srcOrd="0" destOrd="0" presId="urn:microsoft.com/office/officeart/2008/layout/VerticalCurvedList"/>
    <dgm:cxn modelId="{E1597479-00F2-4092-BA62-BB110E23978A}" type="presParOf" srcId="{26F7FB22-B7CE-41FE-8D83-9AFE8F0C3A75}" destId="{70CC4FEF-616D-4180-BA61-4FD2DEC5B7EE}" srcOrd="1" destOrd="0" presId="urn:microsoft.com/office/officeart/2008/layout/VerticalCurvedList"/>
    <dgm:cxn modelId="{1376403D-9D35-4C1E-9AA3-FED98A165836}" type="presParOf" srcId="{26F7FB22-B7CE-41FE-8D83-9AFE8F0C3A75}" destId="{FD4FB7B9-81E4-468D-BA46-B4E5575C0C05}" srcOrd="2" destOrd="0" presId="urn:microsoft.com/office/officeart/2008/layout/VerticalCurvedList"/>
    <dgm:cxn modelId="{9C56F6C5-03EA-4D06-A08C-64A10B92B625}" type="presParOf" srcId="{26F7FB22-B7CE-41FE-8D83-9AFE8F0C3A75}" destId="{CD87A1F7-42C9-4B5C-BE57-2289B9540A22}" srcOrd="3" destOrd="0" presId="urn:microsoft.com/office/officeart/2008/layout/VerticalCurvedList"/>
    <dgm:cxn modelId="{F5D9B646-8A99-44D4-8F4D-999B7626515E}" type="presParOf" srcId="{E10B1B17-52BB-495C-BB05-9B1EC65E687A}" destId="{9CE43B5E-7C0B-4923-8838-DA4B9B57F739}" srcOrd="1" destOrd="0" presId="urn:microsoft.com/office/officeart/2008/layout/VerticalCurvedList"/>
    <dgm:cxn modelId="{0D4EBD09-32FC-4EBA-A4CE-EA9566D3A661}" type="presParOf" srcId="{E10B1B17-52BB-495C-BB05-9B1EC65E687A}" destId="{C8EFA8AF-5424-4973-ACBF-9FAE9FAF790A}" srcOrd="2" destOrd="0" presId="urn:microsoft.com/office/officeart/2008/layout/VerticalCurvedList"/>
    <dgm:cxn modelId="{F011D746-2126-4DA3-BB66-8BDB7F169C85}" type="presParOf" srcId="{C8EFA8AF-5424-4973-ACBF-9FAE9FAF790A}" destId="{DBFB4BAB-1908-44A1-91D5-5F07623C632B}" srcOrd="0" destOrd="0" presId="urn:microsoft.com/office/officeart/2008/layout/VerticalCurvedList"/>
    <dgm:cxn modelId="{5E9B19E1-4704-41A3-BD5D-D6DC4AB060DE}" type="presParOf" srcId="{E10B1B17-52BB-495C-BB05-9B1EC65E687A}" destId="{AEEAD59A-8A60-4086-9AE6-487E3FA65145}" srcOrd="3" destOrd="0" presId="urn:microsoft.com/office/officeart/2008/layout/VerticalCurvedList"/>
    <dgm:cxn modelId="{D20471A3-9250-402E-8FEA-D3867D7DAC44}" type="presParOf" srcId="{E10B1B17-52BB-495C-BB05-9B1EC65E687A}" destId="{E0D38CB1-1E27-4997-934F-9B2AA4002112}" srcOrd="4" destOrd="0" presId="urn:microsoft.com/office/officeart/2008/layout/VerticalCurvedList"/>
    <dgm:cxn modelId="{DC35846D-7900-4F7B-A4D2-17BAC30200B6}" type="presParOf" srcId="{E0D38CB1-1E27-4997-934F-9B2AA4002112}" destId="{78786287-EB09-450D-83CC-1F2721C93D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853F21-5492-402F-BECB-34ED6576DF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DB6A0-A590-483B-9FCF-2C98F24373AA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0E4A0-3BC3-47BB-AE20-F75B315B0EF3}" type="parTrans" cxnId="{CC3CE07C-46BF-4F1D-AAC8-A62F7E13D067}">
      <dgm:prSet/>
      <dgm:spPr/>
      <dgm:t>
        <a:bodyPr/>
        <a:lstStyle/>
        <a:p>
          <a:endParaRPr lang="en-US"/>
        </a:p>
      </dgm:t>
    </dgm:pt>
    <dgm:pt modelId="{557EA6AB-CE41-4001-952F-F6367ED3235F}" type="sibTrans" cxnId="{CC3CE07C-46BF-4F1D-AAC8-A62F7E13D067}">
      <dgm:prSet/>
      <dgm:spPr/>
      <dgm:t>
        <a:bodyPr/>
        <a:lstStyle/>
        <a:p>
          <a:endParaRPr lang="en-US"/>
        </a:p>
      </dgm:t>
    </dgm:pt>
    <dgm:pt modelId="{7DE01953-3555-46FE-8C56-91C0D8EB939C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Penanaman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dimensi-dimensi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akan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dilakukan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melalui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yang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mengacu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kepada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tema-tema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isu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prioritas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pada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peta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jalan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Pendidikan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Nasional 2020-2035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kebutuhan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dunia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99E16-89DE-42A4-9EA3-447193C4315E}" type="parTrans" cxnId="{56A98D09-0815-47E9-9417-886256D76570}">
      <dgm:prSet/>
      <dgm:spPr/>
      <dgm:t>
        <a:bodyPr/>
        <a:lstStyle/>
        <a:p>
          <a:endParaRPr lang="en-US"/>
        </a:p>
      </dgm:t>
    </dgm:pt>
    <dgm:pt modelId="{8524B5EA-4BDC-468B-BA78-5AB4A94DF2C1}" type="sibTrans" cxnId="{56A98D09-0815-47E9-9417-886256D76570}">
      <dgm:prSet/>
      <dgm:spPr/>
      <dgm:t>
        <a:bodyPr/>
        <a:lstStyle/>
        <a:p>
          <a:endParaRPr lang="en-US"/>
        </a:p>
      </dgm:t>
    </dgm:pt>
    <dgm:pt modelId="{DA4B022F-7435-4B93-9E18-2894DA432343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2</a:t>
          </a:r>
          <a:endParaRPr lang="en-US" sz="16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8493805D-7250-4263-BAA6-687347B790CD}" type="parTrans" cxnId="{EC8AD2D8-AA41-45B1-B7A5-30AD373556E4}">
      <dgm:prSet/>
      <dgm:spPr/>
      <dgm:t>
        <a:bodyPr/>
        <a:lstStyle/>
        <a:p>
          <a:endParaRPr lang="en-US"/>
        </a:p>
      </dgm:t>
    </dgm:pt>
    <dgm:pt modelId="{5B1B4E1F-A012-46F2-9B9B-B88167BCF898}" type="sibTrans" cxnId="{EC8AD2D8-AA41-45B1-B7A5-30AD373556E4}">
      <dgm:prSet/>
      <dgm:spPr/>
      <dgm:t>
        <a:bodyPr/>
        <a:lstStyle/>
        <a:p>
          <a:endParaRPr lang="en-US"/>
        </a:p>
      </dgm:t>
    </dgm:pt>
    <dgm:pt modelId="{70C6D359-3015-40D3-AA80-C42BE767CEBB}">
      <dgm:prSet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Pada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lingkup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SMK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tema-tema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tersebut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diwadahi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sebuah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disebut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endParaRPr lang="en-US" sz="16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F9B7CEF1-513C-47F4-A999-33A692CEDDEE}" type="parTrans" cxnId="{FE23B142-B9CF-4C71-85B0-BD1AB63CA6FD}">
      <dgm:prSet/>
      <dgm:spPr/>
      <dgm:t>
        <a:bodyPr/>
        <a:lstStyle/>
        <a:p>
          <a:endParaRPr lang="en-US"/>
        </a:p>
      </dgm:t>
    </dgm:pt>
    <dgm:pt modelId="{C60925F6-F46D-4779-A921-0C933FBD3CDA}" type="sibTrans" cxnId="{FE23B142-B9CF-4C71-85B0-BD1AB63CA6FD}">
      <dgm:prSet/>
      <dgm:spPr/>
      <dgm:t>
        <a:bodyPr/>
        <a:lstStyle/>
        <a:p>
          <a:endParaRPr lang="en-US"/>
        </a:p>
      </dgm:t>
    </dgm:pt>
    <dgm:pt modelId="{F88DD645-1101-4A35-9BE6-67E369FC53AD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en-US" sz="16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22BE411E-6339-43AB-AD54-81085107BCD0}" type="parTrans" cxnId="{623524CE-1912-4B28-8EFB-BF915674F30D}">
      <dgm:prSet/>
      <dgm:spPr/>
      <dgm:t>
        <a:bodyPr/>
        <a:lstStyle/>
        <a:p>
          <a:endParaRPr lang="en-US"/>
        </a:p>
      </dgm:t>
    </dgm:pt>
    <dgm:pt modelId="{DAB6BF0A-2D6D-416C-945B-E01729F48A5B}" type="sibTrans" cxnId="{623524CE-1912-4B28-8EFB-BF915674F30D}">
      <dgm:prSet/>
      <dgm:spPr/>
      <dgm:t>
        <a:bodyPr/>
        <a:lstStyle/>
        <a:p>
          <a:endParaRPr lang="en-US"/>
        </a:p>
      </dgm:t>
    </dgm:pt>
    <dgm:pt modelId="{B14A2E05-D9DB-49E0-B024-2EE43169BA0F}">
      <dgm:prSet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akan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berupa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atau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semua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ada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SMK. </a:t>
          </a:r>
          <a:endParaRPr lang="en-US" sz="1600" b="1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98E8D097-AE57-4B2D-AD72-A2ABC75A9CBB}" type="parTrans" cxnId="{C3C239B0-3707-43FD-A660-61DEE3A67CF6}">
      <dgm:prSet/>
      <dgm:spPr/>
      <dgm:t>
        <a:bodyPr/>
        <a:lstStyle/>
        <a:p>
          <a:endParaRPr lang="en-US"/>
        </a:p>
      </dgm:t>
    </dgm:pt>
    <dgm:pt modelId="{583FFE90-C721-444B-8F22-90DF9BE880AB}" type="sibTrans" cxnId="{C3C239B0-3707-43FD-A660-61DEE3A67CF6}">
      <dgm:prSet/>
      <dgm:spPr/>
      <dgm:t>
        <a:bodyPr/>
        <a:lstStyle/>
        <a:p>
          <a:endParaRPr lang="en-US"/>
        </a:p>
      </dgm:t>
    </dgm:pt>
    <dgm:pt modelId="{FFA03C2E-8674-4E73-B4F9-0EBDCB4734E1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en-US" sz="16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gm:t>
    </dgm:pt>
    <dgm:pt modelId="{9E59DE5D-9BB7-4739-B83B-A2035B43B250}" type="parTrans" cxnId="{FA3FE264-A7CC-4E43-8B0E-E111584FEAEF}">
      <dgm:prSet/>
      <dgm:spPr/>
      <dgm:t>
        <a:bodyPr/>
        <a:lstStyle/>
        <a:p>
          <a:endParaRPr lang="en-US"/>
        </a:p>
      </dgm:t>
    </dgm:pt>
    <dgm:pt modelId="{FBC1DEBF-68D1-41B3-B1F0-A62BDEEE0CA3}" type="sibTrans" cxnId="{FA3FE264-A7CC-4E43-8B0E-E111584FEAEF}">
      <dgm:prSet/>
      <dgm:spPr/>
      <dgm:t>
        <a:bodyPr/>
        <a:lstStyle/>
        <a:p>
          <a:endParaRPr lang="en-US"/>
        </a:p>
      </dgm:t>
    </dgm:pt>
    <dgm:pt modelId="{89536C68-7792-4478-8B6F-34EE7DB15DBD}">
      <dgm:prSet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adalah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lintas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disiplin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ilmu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mengamati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memikirkan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solusi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terhadap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permasalahan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di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melalui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 </a:t>
          </a:r>
        </a:p>
      </dgm:t>
    </dgm:pt>
    <dgm:pt modelId="{2E3E9FE7-4F95-43FE-BB81-C652B99979DD}" type="parTrans" cxnId="{3FAFF7AE-EAAF-4058-92FB-FBAC4C1E2EE4}">
      <dgm:prSet/>
      <dgm:spPr/>
      <dgm:t>
        <a:bodyPr/>
        <a:lstStyle/>
        <a:p>
          <a:endParaRPr lang="en-US"/>
        </a:p>
      </dgm:t>
    </dgm:pt>
    <dgm:pt modelId="{4AA6A128-D74A-46C9-9131-A2D96BF2B1A7}" type="sibTrans" cxnId="{3FAFF7AE-EAAF-4058-92FB-FBAC4C1E2EE4}">
      <dgm:prSet/>
      <dgm:spPr/>
      <dgm:t>
        <a:bodyPr/>
        <a:lstStyle/>
        <a:p>
          <a:endParaRPr lang="en-US"/>
        </a:p>
      </dgm:t>
    </dgm:pt>
    <dgm:pt modelId="{BC543F9B-51F1-46EC-841F-E9FF9E3B1F58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</a:p>
      </dgm:t>
    </dgm:pt>
    <dgm:pt modelId="{60D07738-6723-460D-97C4-9E34FD26304D}" type="parTrans" cxnId="{84540471-92F5-4359-91C6-9DCF600E1EAC}">
      <dgm:prSet/>
      <dgm:spPr/>
      <dgm:t>
        <a:bodyPr/>
        <a:lstStyle/>
        <a:p>
          <a:endParaRPr lang="en-US"/>
        </a:p>
      </dgm:t>
    </dgm:pt>
    <dgm:pt modelId="{03F55389-0132-48DC-BC71-62A2C84DAED2}" type="sibTrans" cxnId="{84540471-92F5-4359-91C6-9DCF600E1EAC}">
      <dgm:prSet/>
      <dgm:spPr/>
      <dgm:t>
        <a:bodyPr/>
        <a:lstStyle/>
        <a:p>
          <a:endParaRPr lang="en-US"/>
        </a:p>
      </dgm:t>
    </dgm:pt>
    <dgm:pt modelId="{71484B9E-9A8F-4BDA-B2E8-E4AA60664296}">
      <dgm:prSet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memberikan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kesempatan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bagi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peserta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didik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situasi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tidak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formal,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struktur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fleksibel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lebih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interaktif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juga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terlibat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langsung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dengan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1600" b="1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menguatkan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berbagai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kompetensi</a:t>
          </a:r>
          <a:r>
            <a:rPr lang="en-US" sz="16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 </a:t>
          </a:r>
        </a:p>
      </dgm:t>
    </dgm:pt>
    <dgm:pt modelId="{76F30F71-857F-4D74-B230-F65BA2B362B5}" type="parTrans" cxnId="{FC0C1E12-0149-4317-A847-219182BF29C7}">
      <dgm:prSet/>
      <dgm:spPr/>
      <dgm:t>
        <a:bodyPr/>
        <a:lstStyle/>
        <a:p>
          <a:endParaRPr lang="en-US"/>
        </a:p>
      </dgm:t>
    </dgm:pt>
    <dgm:pt modelId="{0CB79ABD-C720-4B43-9870-0798FA3AE184}" type="sibTrans" cxnId="{FC0C1E12-0149-4317-A847-219182BF29C7}">
      <dgm:prSet/>
      <dgm:spPr/>
      <dgm:t>
        <a:bodyPr/>
        <a:lstStyle/>
        <a:p>
          <a:endParaRPr lang="en-US"/>
        </a:p>
      </dgm:t>
    </dgm:pt>
    <dgm:pt modelId="{BA8113FB-EA26-401E-AA8D-C9F279E9A6BC}">
      <dgm:prSet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6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gm:t>
    </dgm:pt>
    <dgm:pt modelId="{64E54211-57F0-47AD-88D2-D9ACFF85BE14}" type="parTrans" cxnId="{39BDC57B-43F7-4F81-8575-921621EC264D}">
      <dgm:prSet/>
      <dgm:spPr/>
      <dgm:t>
        <a:bodyPr/>
        <a:lstStyle/>
        <a:p>
          <a:endParaRPr lang="en-US"/>
        </a:p>
      </dgm:t>
    </dgm:pt>
    <dgm:pt modelId="{BC6233FC-2ECB-4D11-8EB2-3C7496CEC305}" type="sibTrans" cxnId="{39BDC57B-43F7-4F81-8575-921621EC264D}">
      <dgm:prSet/>
      <dgm:spPr/>
      <dgm:t>
        <a:bodyPr/>
        <a:lstStyle/>
        <a:p>
          <a:endParaRPr lang="en-US"/>
        </a:p>
      </dgm:t>
    </dgm:pt>
    <dgm:pt modelId="{3CB9B110-9C7F-4250-AB10-C3C88BD2A57B}">
      <dgm:prSet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Projek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didesain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agar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peserta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didik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dapat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melakukan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investigasi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memecahkan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masalah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mengambil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keputusan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.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Peserta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didik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bekerja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dalam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periode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waktu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yang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telah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dijadwalkan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untuk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menghasilkan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produk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/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atau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aksi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gm:t>
    </dgm:pt>
    <dgm:pt modelId="{9003E553-EF5F-46DC-85B9-A087734FCBCC}" type="parTrans" cxnId="{0ABB53BA-9D0B-42DB-85F1-EAF2C041B0DE}">
      <dgm:prSet/>
      <dgm:spPr/>
      <dgm:t>
        <a:bodyPr/>
        <a:lstStyle/>
        <a:p>
          <a:endParaRPr lang="en-US"/>
        </a:p>
      </dgm:t>
    </dgm:pt>
    <dgm:pt modelId="{193A28C8-19A3-45E9-8DC1-120DFEE00C1B}" type="sibTrans" cxnId="{0ABB53BA-9D0B-42DB-85F1-EAF2C041B0DE}">
      <dgm:prSet/>
      <dgm:spPr/>
      <dgm:t>
        <a:bodyPr/>
        <a:lstStyle/>
        <a:p>
          <a:endParaRPr lang="en-US"/>
        </a:p>
      </dgm:t>
    </dgm:pt>
    <dgm:pt modelId="{1AFEB6B2-03FD-4817-A1FF-99DA5E41A713}" type="pres">
      <dgm:prSet presAssocID="{82853F21-5492-402F-BECB-34ED6576DF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503C6-E1FC-40FF-8A4E-2A3AFBD9508D}" type="pres">
      <dgm:prSet presAssocID="{CC5DB6A0-A590-483B-9FCF-2C98F24373AA}" presName="composite" presStyleCnt="0"/>
      <dgm:spPr/>
    </dgm:pt>
    <dgm:pt modelId="{BC759FBB-D076-41EA-B3E5-E1B69A61051A}" type="pres">
      <dgm:prSet presAssocID="{CC5DB6A0-A590-483B-9FCF-2C98F24373A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BC6D8-5E46-4CEF-955F-51951CCA98E3}" type="pres">
      <dgm:prSet presAssocID="{CC5DB6A0-A590-483B-9FCF-2C98F24373AA}" presName="descendantText" presStyleLbl="alignAcc1" presStyleIdx="0" presStyleCnt="6" custScaleY="109545" custLinFactNeighborY="-10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890B8-BF3A-45B0-88B1-721C656B9759}" type="pres">
      <dgm:prSet presAssocID="{557EA6AB-CE41-4001-952F-F6367ED3235F}" presName="sp" presStyleCnt="0"/>
      <dgm:spPr/>
    </dgm:pt>
    <dgm:pt modelId="{6CC3CB5E-B9C5-49D0-BA63-C496FE4E837A}" type="pres">
      <dgm:prSet presAssocID="{DA4B022F-7435-4B93-9E18-2894DA432343}" presName="composite" presStyleCnt="0"/>
      <dgm:spPr/>
    </dgm:pt>
    <dgm:pt modelId="{AB690511-428E-4DAF-8811-BC04A938A196}" type="pres">
      <dgm:prSet presAssocID="{DA4B022F-7435-4B93-9E18-2894DA43234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CFC90-44D2-49D2-B294-43BFDC56C05E}" type="pres">
      <dgm:prSet presAssocID="{DA4B022F-7435-4B93-9E18-2894DA43234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51D8D-89FE-465C-AFC6-D0B7C0EDF5DC}" type="pres">
      <dgm:prSet presAssocID="{5B1B4E1F-A012-46F2-9B9B-B88167BCF898}" presName="sp" presStyleCnt="0"/>
      <dgm:spPr/>
    </dgm:pt>
    <dgm:pt modelId="{882878AC-017F-485E-806F-E92A89E04101}" type="pres">
      <dgm:prSet presAssocID="{F88DD645-1101-4A35-9BE6-67E369FC53AD}" presName="composite" presStyleCnt="0"/>
      <dgm:spPr/>
    </dgm:pt>
    <dgm:pt modelId="{CDE5BE9D-B900-40A8-A41D-10FE61629BBE}" type="pres">
      <dgm:prSet presAssocID="{F88DD645-1101-4A35-9BE6-67E369FC53A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4B12-A3C6-4808-8A2C-FF8DF9169ABA}" type="pres">
      <dgm:prSet presAssocID="{F88DD645-1101-4A35-9BE6-67E369FC53A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C41D1-A8B0-45B3-84B1-A24E75540DE2}" type="pres">
      <dgm:prSet presAssocID="{DAB6BF0A-2D6D-416C-945B-E01729F48A5B}" presName="sp" presStyleCnt="0"/>
      <dgm:spPr/>
    </dgm:pt>
    <dgm:pt modelId="{D934A8CF-BBC5-4576-AE25-06E21685ABEA}" type="pres">
      <dgm:prSet presAssocID="{FFA03C2E-8674-4E73-B4F9-0EBDCB4734E1}" presName="composite" presStyleCnt="0"/>
      <dgm:spPr/>
    </dgm:pt>
    <dgm:pt modelId="{5D6E9917-097B-446E-AB87-0E1705C8A249}" type="pres">
      <dgm:prSet presAssocID="{FFA03C2E-8674-4E73-B4F9-0EBDCB4734E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7C342-D091-4C72-A80A-0C6B2C398EF5}" type="pres">
      <dgm:prSet presAssocID="{FFA03C2E-8674-4E73-B4F9-0EBDCB4734E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A5DF-656D-43EB-A751-19C475035CD5}" type="pres">
      <dgm:prSet presAssocID="{FBC1DEBF-68D1-41B3-B1F0-A62BDEEE0CA3}" presName="sp" presStyleCnt="0"/>
      <dgm:spPr/>
    </dgm:pt>
    <dgm:pt modelId="{71666738-D57D-4BCA-8AAB-CBD94B6A1A18}" type="pres">
      <dgm:prSet presAssocID="{BC543F9B-51F1-46EC-841F-E9FF9E3B1F58}" presName="composite" presStyleCnt="0"/>
      <dgm:spPr/>
    </dgm:pt>
    <dgm:pt modelId="{6D6EA562-4796-44D0-887A-2E9EC430B679}" type="pres">
      <dgm:prSet presAssocID="{BC543F9B-51F1-46EC-841F-E9FF9E3B1F5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528D5-4715-4E5D-B881-BB05DEAD0629}" type="pres">
      <dgm:prSet presAssocID="{BC543F9B-51F1-46EC-841F-E9FF9E3B1F58}" presName="descendantText" presStyleLbl="alignAcc1" presStyleIdx="4" presStyleCnt="6" custScaleY="13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F60C5-7D05-4367-B0B0-FC7C51C18F28}" type="pres">
      <dgm:prSet presAssocID="{03F55389-0132-48DC-BC71-62A2C84DAED2}" presName="sp" presStyleCnt="0"/>
      <dgm:spPr/>
    </dgm:pt>
    <dgm:pt modelId="{E52ACC88-4DCB-4FF4-A3A3-73D7191408F7}" type="pres">
      <dgm:prSet presAssocID="{BA8113FB-EA26-401E-AA8D-C9F279E9A6BC}" presName="composite" presStyleCnt="0"/>
      <dgm:spPr/>
    </dgm:pt>
    <dgm:pt modelId="{C9986F10-184C-4E51-8D26-54661810E4BC}" type="pres">
      <dgm:prSet presAssocID="{BA8113FB-EA26-401E-AA8D-C9F279E9A6B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E98F1-E72D-4915-B2EF-9B08DE7C450E}" type="pres">
      <dgm:prSet presAssocID="{BA8113FB-EA26-401E-AA8D-C9F279E9A6BC}" presName="descendantText" presStyleLbl="alignAcc1" presStyleIdx="5" presStyleCnt="6" custScaleY="140426" custLinFactNeighborY="2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3524CE-1912-4B28-8EFB-BF915674F30D}" srcId="{82853F21-5492-402F-BECB-34ED6576DFBB}" destId="{F88DD645-1101-4A35-9BE6-67E369FC53AD}" srcOrd="2" destOrd="0" parTransId="{22BE411E-6339-43AB-AD54-81085107BCD0}" sibTransId="{DAB6BF0A-2D6D-416C-945B-E01729F48A5B}"/>
    <dgm:cxn modelId="{5A046ADE-AB37-46BE-B854-2A49799DD6CC}" type="presOf" srcId="{B14A2E05-D9DB-49E0-B024-2EE43169BA0F}" destId="{4EE84B12-A3C6-4808-8A2C-FF8DF9169ABA}" srcOrd="0" destOrd="0" presId="urn:microsoft.com/office/officeart/2005/8/layout/chevron2"/>
    <dgm:cxn modelId="{FD5ED946-EC99-48C0-A740-7B27034DAEC7}" type="presOf" srcId="{CC5DB6A0-A590-483B-9FCF-2C98F24373AA}" destId="{BC759FBB-D076-41EA-B3E5-E1B69A61051A}" srcOrd="0" destOrd="0" presId="urn:microsoft.com/office/officeart/2005/8/layout/chevron2"/>
    <dgm:cxn modelId="{FE23B142-B9CF-4C71-85B0-BD1AB63CA6FD}" srcId="{DA4B022F-7435-4B93-9E18-2894DA432343}" destId="{70C6D359-3015-40D3-AA80-C42BE767CEBB}" srcOrd="0" destOrd="0" parTransId="{F9B7CEF1-513C-47F4-A999-33A692CEDDEE}" sibTransId="{C60925F6-F46D-4779-A921-0C933FBD3CDA}"/>
    <dgm:cxn modelId="{FA3FE264-A7CC-4E43-8B0E-E111584FEAEF}" srcId="{82853F21-5492-402F-BECB-34ED6576DFBB}" destId="{FFA03C2E-8674-4E73-B4F9-0EBDCB4734E1}" srcOrd="3" destOrd="0" parTransId="{9E59DE5D-9BB7-4739-B83B-A2035B43B250}" sibTransId="{FBC1DEBF-68D1-41B3-B1F0-A62BDEEE0CA3}"/>
    <dgm:cxn modelId="{45BBA3E5-4F16-4A75-9BED-75734EA6327B}" type="presOf" srcId="{BA8113FB-EA26-401E-AA8D-C9F279E9A6BC}" destId="{C9986F10-184C-4E51-8D26-54661810E4BC}" srcOrd="0" destOrd="0" presId="urn:microsoft.com/office/officeart/2005/8/layout/chevron2"/>
    <dgm:cxn modelId="{AD8B0240-7227-470D-B950-CF89000E5299}" type="presOf" srcId="{7DE01953-3555-46FE-8C56-91C0D8EB939C}" destId="{CBEBC6D8-5E46-4CEF-955F-51951CCA98E3}" srcOrd="0" destOrd="0" presId="urn:microsoft.com/office/officeart/2005/8/layout/chevron2"/>
    <dgm:cxn modelId="{84540471-92F5-4359-91C6-9DCF600E1EAC}" srcId="{82853F21-5492-402F-BECB-34ED6576DFBB}" destId="{BC543F9B-51F1-46EC-841F-E9FF9E3B1F58}" srcOrd="4" destOrd="0" parTransId="{60D07738-6723-460D-97C4-9E34FD26304D}" sibTransId="{03F55389-0132-48DC-BC71-62A2C84DAED2}"/>
    <dgm:cxn modelId="{C3C239B0-3707-43FD-A660-61DEE3A67CF6}" srcId="{F88DD645-1101-4A35-9BE6-67E369FC53AD}" destId="{B14A2E05-D9DB-49E0-B024-2EE43169BA0F}" srcOrd="0" destOrd="0" parTransId="{98E8D097-AE57-4B2D-AD72-A2ABC75A9CBB}" sibTransId="{583FFE90-C721-444B-8F22-90DF9BE880AB}"/>
    <dgm:cxn modelId="{00711006-C7E2-4F2B-B8D5-2F7508B489CB}" type="presOf" srcId="{DA4B022F-7435-4B93-9E18-2894DA432343}" destId="{AB690511-428E-4DAF-8811-BC04A938A196}" srcOrd="0" destOrd="0" presId="urn:microsoft.com/office/officeart/2005/8/layout/chevron2"/>
    <dgm:cxn modelId="{CC3CE07C-46BF-4F1D-AAC8-A62F7E13D067}" srcId="{82853F21-5492-402F-BECB-34ED6576DFBB}" destId="{CC5DB6A0-A590-483B-9FCF-2C98F24373AA}" srcOrd="0" destOrd="0" parTransId="{5E60E4A0-3BC3-47BB-AE20-F75B315B0EF3}" sibTransId="{557EA6AB-CE41-4001-952F-F6367ED3235F}"/>
    <dgm:cxn modelId="{39BDC57B-43F7-4F81-8575-921621EC264D}" srcId="{82853F21-5492-402F-BECB-34ED6576DFBB}" destId="{BA8113FB-EA26-401E-AA8D-C9F279E9A6BC}" srcOrd="5" destOrd="0" parTransId="{64E54211-57F0-47AD-88D2-D9ACFF85BE14}" sibTransId="{BC6233FC-2ECB-4D11-8EB2-3C7496CEC305}"/>
    <dgm:cxn modelId="{000A1A6E-1664-4D04-B6A4-6E4851737E07}" type="presOf" srcId="{89536C68-7792-4478-8B6F-34EE7DB15DBD}" destId="{91B7C342-D091-4C72-A80A-0C6B2C398EF5}" srcOrd="0" destOrd="0" presId="urn:microsoft.com/office/officeart/2005/8/layout/chevron2"/>
    <dgm:cxn modelId="{714123F7-40C0-4950-8712-6042F9A24F49}" type="presOf" srcId="{70C6D359-3015-40D3-AA80-C42BE767CEBB}" destId="{C05CFC90-44D2-49D2-B294-43BFDC56C05E}" srcOrd="0" destOrd="0" presId="urn:microsoft.com/office/officeart/2005/8/layout/chevron2"/>
    <dgm:cxn modelId="{101063D9-1D38-479D-9557-79D8D9F44692}" type="presOf" srcId="{BC543F9B-51F1-46EC-841F-E9FF9E3B1F58}" destId="{6D6EA562-4796-44D0-887A-2E9EC430B679}" srcOrd="0" destOrd="0" presId="urn:microsoft.com/office/officeart/2005/8/layout/chevron2"/>
    <dgm:cxn modelId="{FC0C1E12-0149-4317-A847-219182BF29C7}" srcId="{BC543F9B-51F1-46EC-841F-E9FF9E3B1F58}" destId="{71484B9E-9A8F-4BDA-B2E8-E4AA60664296}" srcOrd="0" destOrd="0" parTransId="{76F30F71-857F-4D74-B230-F65BA2B362B5}" sibTransId="{0CB79ABD-C720-4B43-9870-0798FA3AE184}"/>
    <dgm:cxn modelId="{C37D507E-1A74-4B62-A6A0-1255706EFB19}" type="presOf" srcId="{FFA03C2E-8674-4E73-B4F9-0EBDCB4734E1}" destId="{5D6E9917-097B-446E-AB87-0E1705C8A249}" srcOrd="0" destOrd="0" presId="urn:microsoft.com/office/officeart/2005/8/layout/chevron2"/>
    <dgm:cxn modelId="{EC8AD2D8-AA41-45B1-B7A5-30AD373556E4}" srcId="{82853F21-5492-402F-BECB-34ED6576DFBB}" destId="{DA4B022F-7435-4B93-9E18-2894DA432343}" srcOrd="1" destOrd="0" parTransId="{8493805D-7250-4263-BAA6-687347B790CD}" sibTransId="{5B1B4E1F-A012-46F2-9B9B-B88167BCF898}"/>
    <dgm:cxn modelId="{4DD65B7F-516E-4771-A272-F0FCE6293853}" type="presOf" srcId="{71484B9E-9A8F-4BDA-B2E8-E4AA60664296}" destId="{252528D5-4715-4E5D-B881-BB05DEAD0629}" srcOrd="0" destOrd="0" presId="urn:microsoft.com/office/officeart/2005/8/layout/chevron2"/>
    <dgm:cxn modelId="{3FAFF7AE-EAAF-4058-92FB-FBAC4C1E2EE4}" srcId="{FFA03C2E-8674-4E73-B4F9-0EBDCB4734E1}" destId="{89536C68-7792-4478-8B6F-34EE7DB15DBD}" srcOrd="0" destOrd="0" parTransId="{2E3E9FE7-4F95-43FE-BB81-C652B99979DD}" sibTransId="{4AA6A128-D74A-46C9-9131-A2D96BF2B1A7}"/>
    <dgm:cxn modelId="{CCC07A5A-B4E0-4481-B1EE-988DBA77D25A}" type="presOf" srcId="{3CB9B110-9C7F-4250-AB10-C3C88BD2A57B}" destId="{F05E98F1-E72D-4915-B2EF-9B08DE7C450E}" srcOrd="0" destOrd="0" presId="urn:microsoft.com/office/officeart/2005/8/layout/chevron2"/>
    <dgm:cxn modelId="{3E949C6D-0487-4C0E-B4F9-9CC848342067}" type="presOf" srcId="{82853F21-5492-402F-BECB-34ED6576DFBB}" destId="{1AFEB6B2-03FD-4817-A1FF-99DA5E41A713}" srcOrd="0" destOrd="0" presId="urn:microsoft.com/office/officeart/2005/8/layout/chevron2"/>
    <dgm:cxn modelId="{56A98D09-0815-47E9-9417-886256D76570}" srcId="{CC5DB6A0-A590-483B-9FCF-2C98F24373AA}" destId="{7DE01953-3555-46FE-8C56-91C0D8EB939C}" srcOrd="0" destOrd="0" parTransId="{C1299E16-89DE-42A4-9EA3-447193C4315E}" sibTransId="{8524B5EA-4BDC-468B-BA78-5AB4A94DF2C1}"/>
    <dgm:cxn modelId="{0ABB53BA-9D0B-42DB-85F1-EAF2C041B0DE}" srcId="{BA8113FB-EA26-401E-AA8D-C9F279E9A6BC}" destId="{3CB9B110-9C7F-4250-AB10-C3C88BD2A57B}" srcOrd="0" destOrd="0" parTransId="{9003E553-EF5F-46DC-85B9-A087734FCBCC}" sibTransId="{193A28C8-19A3-45E9-8DC1-120DFEE00C1B}"/>
    <dgm:cxn modelId="{2C808DE4-3A23-49A6-A741-AEB3C794008C}" type="presOf" srcId="{F88DD645-1101-4A35-9BE6-67E369FC53AD}" destId="{CDE5BE9D-B900-40A8-A41D-10FE61629BBE}" srcOrd="0" destOrd="0" presId="urn:microsoft.com/office/officeart/2005/8/layout/chevron2"/>
    <dgm:cxn modelId="{130C218E-A28A-4A1A-89DD-456F6A37793B}" type="presParOf" srcId="{1AFEB6B2-03FD-4817-A1FF-99DA5E41A713}" destId="{9B6503C6-E1FC-40FF-8A4E-2A3AFBD9508D}" srcOrd="0" destOrd="0" presId="urn:microsoft.com/office/officeart/2005/8/layout/chevron2"/>
    <dgm:cxn modelId="{081A9035-889B-4E4A-9D39-A7303B9E559F}" type="presParOf" srcId="{9B6503C6-E1FC-40FF-8A4E-2A3AFBD9508D}" destId="{BC759FBB-D076-41EA-B3E5-E1B69A61051A}" srcOrd="0" destOrd="0" presId="urn:microsoft.com/office/officeart/2005/8/layout/chevron2"/>
    <dgm:cxn modelId="{4B121C3B-CD59-4DAF-88E3-F7CF348EAA91}" type="presParOf" srcId="{9B6503C6-E1FC-40FF-8A4E-2A3AFBD9508D}" destId="{CBEBC6D8-5E46-4CEF-955F-51951CCA98E3}" srcOrd="1" destOrd="0" presId="urn:microsoft.com/office/officeart/2005/8/layout/chevron2"/>
    <dgm:cxn modelId="{A0003B1A-0D7A-4306-89E3-C695444749F3}" type="presParOf" srcId="{1AFEB6B2-03FD-4817-A1FF-99DA5E41A713}" destId="{59B890B8-BF3A-45B0-88B1-721C656B9759}" srcOrd="1" destOrd="0" presId="urn:microsoft.com/office/officeart/2005/8/layout/chevron2"/>
    <dgm:cxn modelId="{D17C0AAE-F09C-4000-A6D4-3EA847EB04F3}" type="presParOf" srcId="{1AFEB6B2-03FD-4817-A1FF-99DA5E41A713}" destId="{6CC3CB5E-B9C5-49D0-BA63-C496FE4E837A}" srcOrd="2" destOrd="0" presId="urn:microsoft.com/office/officeart/2005/8/layout/chevron2"/>
    <dgm:cxn modelId="{7F634760-8610-4033-A670-BBE3672CA651}" type="presParOf" srcId="{6CC3CB5E-B9C5-49D0-BA63-C496FE4E837A}" destId="{AB690511-428E-4DAF-8811-BC04A938A196}" srcOrd="0" destOrd="0" presId="urn:microsoft.com/office/officeart/2005/8/layout/chevron2"/>
    <dgm:cxn modelId="{8A8B3369-FFE6-4AC8-9BD0-A9BDA97DE7AB}" type="presParOf" srcId="{6CC3CB5E-B9C5-49D0-BA63-C496FE4E837A}" destId="{C05CFC90-44D2-49D2-B294-43BFDC56C05E}" srcOrd="1" destOrd="0" presId="urn:microsoft.com/office/officeart/2005/8/layout/chevron2"/>
    <dgm:cxn modelId="{462BDCC5-38C0-4910-907C-97E03127DA04}" type="presParOf" srcId="{1AFEB6B2-03FD-4817-A1FF-99DA5E41A713}" destId="{E7C51D8D-89FE-465C-AFC6-D0B7C0EDF5DC}" srcOrd="3" destOrd="0" presId="urn:microsoft.com/office/officeart/2005/8/layout/chevron2"/>
    <dgm:cxn modelId="{5B23F6FF-3D4A-4477-8557-55D6F5E6FB40}" type="presParOf" srcId="{1AFEB6B2-03FD-4817-A1FF-99DA5E41A713}" destId="{882878AC-017F-485E-806F-E92A89E04101}" srcOrd="4" destOrd="0" presId="urn:microsoft.com/office/officeart/2005/8/layout/chevron2"/>
    <dgm:cxn modelId="{6393A13D-8214-4023-831E-C59B347145F9}" type="presParOf" srcId="{882878AC-017F-485E-806F-E92A89E04101}" destId="{CDE5BE9D-B900-40A8-A41D-10FE61629BBE}" srcOrd="0" destOrd="0" presId="urn:microsoft.com/office/officeart/2005/8/layout/chevron2"/>
    <dgm:cxn modelId="{92349D36-A7DA-42DC-8D65-F9A3722ECD93}" type="presParOf" srcId="{882878AC-017F-485E-806F-E92A89E04101}" destId="{4EE84B12-A3C6-4808-8A2C-FF8DF9169ABA}" srcOrd="1" destOrd="0" presId="urn:microsoft.com/office/officeart/2005/8/layout/chevron2"/>
    <dgm:cxn modelId="{50525FF7-7134-41E4-B62C-4A2A798E01AC}" type="presParOf" srcId="{1AFEB6B2-03FD-4817-A1FF-99DA5E41A713}" destId="{A1DC41D1-A8B0-45B3-84B1-A24E75540DE2}" srcOrd="5" destOrd="0" presId="urn:microsoft.com/office/officeart/2005/8/layout/chevron2"/>
    <dgm:cxn modelId="{6EE37882-264F-4915-9E7F-38EB52E76E10}" type="presParOf" srcId="{1AFEB6B2-03FD-4817-A1FF-99DA5E41A713}" destId="{D934A8CF-BBC5-4576-AE25-06E21685ABEA}" srcOrd="6" destOrd="0" presId="urn:microsoft.com/office/officeart/2005/8/layout/chevron2"/>
    <dgm:cxn modelId="{268E108A-B8CB-4773-A8EA-79DB42F64F3D}" type="presParOf" srcId="{D934A8CF-BBC5-4576-AE25-06E21685ABEA}" destId="{5D6E9917-097B-446E-AB87-0E1705C8A249}" srcOrd="0" destOrd="0" presId="urn:microsoft.com/office/officeart/2005/8/layout/chevron2"/>
    <dgm:cxn modelId="{8FBE168F-26CE-4144-8C84-22F9A33C2E67}" type="presParOf" srcId="{D934A8CF-BBC5-4576-AE25-06E21685ABEA}" destId="{91B7C342-D091-4C72-A80A-0C6B2C398EF5}" srcOrd="1" destOrd="0" presId="urn:microsoft.com/office/officeart/2005/8/layout/chevron2"/>
    <dgm:cxn modelId="{8285D318-6B5E-41D9-82B0-996BC06BD421}" type="presParOf" srcId="{1AFEB6B2-03FD-4817-A1FF-99DA5E41A713}" destId="{9FA0A5DF-656D-43EB-A751-19C475035CD5}" srcOrd="7" destOrd="0" presId="urn:microsoft.com/office/officeart/2005/8/layout/chevron2"/>
    <dgm:cxn modelId="{D90C4BA2-9A53-4996-B3C5-F515FD37C6E4}" type="presParOf" srcId="{1AFEB6B2-03FD-4817-A1FF-99DA5E41A713}" destId="{71666738-D57D-4BCA-8AAB-CBD94B6A1A18}" srcOrd="8" destOrd="0" presId="urn:microsoft.com/office/officeart/2005/8/layout/chevron2"/>
    <dgm:cxn modelId="{BF1A61AC-5EED-466E-8AF1-601EC4B10CFA}" type="presParOf" srcId="{71666738-D57D-4BCA-8AAB-CBD94B6A1A18}" destId="{6D6EA562-4796-44D0-887A-2E9EC430B679}" srcOrd="0" destOrd="0" presId="urn:microsoft.com/office/officeart/2005/8/layout/chevron2"/>
    <dgm:cxn modelId="{C7FB54CD-4E18-4439-BEC6-5C35EFAB593D}" type="presParOf" srcId="{71666738-D57D-4BCA-8AAB-CBD94B6A1A18}" destId="{252528D5-4715-4E5D-B881-BB05DEAD0629}" srcOrd="1" destOrd="0" presId="urn:microsoft.com/office/officeart/2005/8/layout/chevron2"/>
    <dgm:cxn modelId="{CAAA982F-F8CE-40A0-878D-A4BFF7D93DBD}" type="presParOf" srcId="{1AFEB6B2-03FD-4817-A1FF-99DA5E41A713}" destId="{86FF60C5-7D05-4367-B0B0-FC7C51C18F28}" srcOrd="9" destOrd="0" presId="urn:microsoft.com/office/officeart/2005/8/layout/chevron2"/>
    <dgm:cxn modelId="{77484741-BF66-43B6-BBCB-07EAF5C71C57}" type="presParOf" srcId="{1AFEB6B2-03FD-4817-A1FF-99DA5E41A713}" destId="{E52ACC88-4DCB-4FF4-A3A3-73D7191408F7}" srcOrd="10" destOrd="0" presId="urn:microsoft.com/office/officeart/2005/8/layout/chevron2"/>
    <dgm:cxn modelId="{79FC3910-E087-470E-B9E7-9E890B1E4B57}" type="presParOf" srcId="{E52ACC88-4DCB-4FF4-A3A3-73D7191408F7}" destId="{C9986F10-184C-4E51-8D26-54661810E4BC}" srcOrd="0" destOrd="0" presId="urn:microsoft.com/office/officeart/2005/8/layout/chevron2"/>
    <dgm:cxn modelId="{2DCC4C28-A4BA-4261-8C38-24A450691949}" type="presParOf" srcId="{E52ACC88-4DCB-4FF4-A3A3-73D7191408F7}" destId="{F05E98F1-E72D-4915-B2EF-9B08DE7C45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9C0F2-63AE-437C-8AAA-FCD976E74734}">
      <dsp:nvSpPr>
        <dsp:cNvPr id="0" name=""/>
        <dsp:cNvSpPr/>
      </dsp:nvSpPr>
      <dsp:spPr>
        <a:xfrm rot="5400000">
          <a:off x="-167417" y="170189"/>
          <a:ext cx="1116118" cy="781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</a:t>
          </a:r>
          <a:endParaRPr lang="en-US" sz="2100" kern="1200" dirty="0"/>
        </a:p>
      </dsp:txBody>
      <dsp:txXfrm rot="-5400000">
        <a:off x="1" y="393412"/>
        <a:ext cx="781282" cy="334836"/>
      </dsp:txXfrm>
    </dsp:sp>
    <dsp:sp modelId="{AC2402B9-E586-4D6A-B9DE-AEC136FC9951}">
      <dsp:nvSpPr>
        <dsp:cNvPr id="0" name=""/>
        <dsp:cNvSpPr/>
      </dsp:nvSpPr>
      <dsp:spPr>
        <a:xfrm rot="5400000">
          <a:off x="5438102" y="-4654048"/>
          <a:ext cx="725476" cy="10039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Profil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Pelajar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Pancasila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dirancang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menjawab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satu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pertanyaan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besar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yaitu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“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Pelajar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dengan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profil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(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kompetensi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)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seperti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apa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yang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ingin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dihasilkan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oleh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sistem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pendidikan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Indonesia?”</a:t>
          </a:r>
          <a:endParaRPr lang="en-US" sz="1700" kern="1200" dirty="0"/>
        </a:p>
      </dsp:txBody>
      <dsp:txXfrm rot="-5400000">
        <a:off x="781282" y="38187"/>
        <a:ext cx="10003702" cy="654646"/>
      </dsp:txXfrm>
    </dsp:sp>
    <dsp:sp modelId="{BB344248-49CC-4F9C-89ED-D510EAB05295}">
      <dsp:nvSpPr>
        <dsp:cNvPr id="0" name=""/>
        <dsp:cNvSpPr/>
      </dsp:nvSpPr>
      <dsp:spPr>
        <a:xfrm rot="5400000">
          <a:off x="-167417" y="1137739"/>
          <a:ext cx="1116118" cy="781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Lato"/>
              <a:ea typeface="Lato"/>
              <a:cs typeface="Lato"/>
              <a:sym typeface="Lato"/>
            </a:rPr>
            <a:t>2</a:t>
          </a:r>
          <a:endParaRPr lang="en-GB" sz="21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1" y="1360962"/>
        <a:ext cx="781282" cy="334836"/>
      </dsp:txXfrm>
    </dsp:sp>
    <dsp:sp modelId="{86C6B147-FB6D-43B9-86D3-7A4994AD77F4}">
      <dsp:nvSpPr>
        <dsp:cNvPr id="0" name=""/>
        <dsp:cNvSpPr/>
      </dsp:nvSpPr>
      <dsp:spPr>
        <a:xfrm rot="5400000">
          <a:off x="5438102" y="-3686498"/>
          <a:ext cx="725476" cy="10039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“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Pelajar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Indonesia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merupakan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pelajar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sepanjang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hayat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yang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memiliki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kompetensi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global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dan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berperilaku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sesuai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</a:t>
          </a:r>
          <a:r>
            <a:rPr lang="en-GB" sz="1700" b="1" kern="1200" dirty="0" err="1" smtClean="0">
              <a:latin typeface="Source Sans Pro"/>
              <a:ea typeface="Source Sans Pro"/>
              <a:cs typeface="Source Sans Pro"/>
              <a:sym typeface="Source Sans Pro"/>
            </a:rPr>
            <a:t>nilai-nilai</a:t>
          </a:r>
          <a:r>
            <a:rPr lang="en-GB" sz="1700" b="1" kern="1200" dirty="0" smtClean="0">
              <a:latin typeface="Source Sans Pro"/>
              <a:ea typeface="Source Sans Pro"/>
              <a:cs typeface="Source Sans Pro"/>
              <a:sym typeface="Source Sans Pro"/>
            </a:rPr>
            <a:t> Pancasila.”</a:t>
          </a:r>
          <a:endParaRPr lang="en-GB" sz="17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781282" y="1005737"/>
        <a:ext cx="10003702" cy="654646"/>
      </dsp:txXfrm>
    </dsp:sp>
    <dsp:sp modelId="{E74D4ED0-7934-4B2A-94ED-F414D518C44E}">
      <dsp:nvSpPr>
        <dsp:cNvPr id="0" name=""/>
        <dsp:cNvSpPr/>
      </dsp:nvSpPr>
      <dsp:spPr>
        <a:xfrm rot="5400000">
          <a:off x="-167417" y="2105290"/>
          <a:ext cx="1116118" cy="781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Lato"/>
              <a:ea typeface="Lato"/>
              <a:cs typeface="Lato"/>
              <a:sym typeface="Lato"/>
            </a:rPr>
            <a:t>3</a:t>
          </a:r>
          <a:endParaRPr lang="en-GB" sz="21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1" y="2328513"/>
        <a:ext cx="781282" cy="334836"/>
      </dsp:txXfrm>
    </dsp:sp>
    <dsp:sp modelId="{3A83730D-F0BB-4084-B011-159A85A1AD81}">
      <dsp:nvSpPr>
        <dsp:cNvPr id="0" name=""/>
        <dsp:cNvSpPr/>
      </dsp:nvSpPr>
      <dsp:spPr>
        <a:xfrm rot="5400000">
          <a:off x="5438102" y="-2718947"/>
          <a:ext cx="725476" cy="10039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Pernyataan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ini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berkaitan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dengan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dua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hal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yaitu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kompetensi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menjadi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warga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negara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Indonesia yang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demokratis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untuk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menjadi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manusia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unggul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produktif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di Abad ke-21. </a:t>
          </a:r>
          <a:endParaRPr lang="en-GB" sz="17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781282" y="1973288"/>
        <a:ext cx="10003702" cy="654646"/>
      </dsp:txXfrm>
    </dsp:sp>
    <dsp:sp modelId="{F0AAAA63-B3FF-4247-B039-6651AB9D2CAE}">
      <dsp:nvSpPr>
        <dsp:cNvPr id="0" name=""/>
        <dsp:cNvSpPr/>
      </dsp:nvSpPr>
      <dsp:spPr>
        <a:xfrm rot="5400000">
          <a:off x="-167417" y="3072841"/>
          <a:ext cx="1116118" cy="781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latin typeface="Lato"/>
              <a:ea typeface="Lato"/>
              <a:cs typeface="Lato"/>
              <a:sym typeface="Lato"/>
            </a:rPr>
            <a:t>4</a:t>
          </a:r>
          <a:endParaRPr lang="en-GB" sz="21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1" y="3296064"/>
        <a:ext cx="781282" cy="334836"/>
      </dsp:txXfrm>
    </dsp:sp>
    <dsp:sp modelId="{3C69020B-F030-44C3-9F9C-F185EB4C1F0E}">
      <dsp:nvSpPr>
        <dsp:cNvPr id="0" name=""/>
        <dsp:cNvSpPr/>
      </dsp:nvSpPr>
      <dsp:spPr>
        <a:xfrm rot="5400000">
          <a:off x="5438102" y="-1751397"/>
          <a:ext cx="725476" cy="10039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hal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ini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Peserta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Didik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Indonesia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diharapkan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dapat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berpartisipasi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pembangunan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global yang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berkelanjutan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serta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tangguh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dalam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menghadapi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berbagai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1700" kern="1200" dirty="0" err="1" smtClean="0">
              <a:latin typeface="Lato"/>
              <a:ea typeface="Lato"/>
              <a:cs typeface="Lato"/>
              <a:sym typeface="Lato"/>
            </a:rPr>
            <a:t>tantangan</a:t>
          </a:r>
          <a:r>
            <a:rPr lang="en-GB" sz="1700" kern="1200" dirty="0" smtClean="0">
              <a:latin typeface="Lato"/>
              <a:ea typeface="Lato"/>
              <a:cs typeface="Lato"/>
              <a:sym typeface="Lato"/>
            </a:rPr>
            <a:t>.</a:t>
          </a:r>
          <a:endParaRPr lang="en-GB" sz="1700" kern="1200" dirty="0">
            <a:latin typeface="Lato"/>
            <a:ea typeface="Lato"/>
            <a:cs typeface="Lato"/>
            <a:sym typeface="Lato"/>
          </a:endParaRPr>
        </a:p>
      </dsp:txBody>
      <dsp:txXfrm rot="-5400000">
        <a:off x="781282" y="2940838"/>
        <a:ext cx="10003702" cy="6546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5EFA9-DE4F-48D7-91C9-BDA113DFB9DB}">
      <dsp:nvSpPr>
        <dsp:cNvPr id="0" name=""/>
        <dsp:cNvSpPr/>
      </dsp:nvSpPr>
      <dsp:spPr>
        <a:xfrm>
          <a:off x="0" y="336431"/>
          <a:ext cx="108204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71336-9A00-4A5C-8543-C73F8D381D0A}">
      <dsp:nvSpPr>
        <dsp:cNvPr id="0" name=""/>
        <dsp:cNvSpPr/>
      </dsp:nvSpPr>
      <dsp:spPr>
        <a:xfrm>
          <a:off x="541020" y="35454"/>
          <a:ext cx="9796422" cy="994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Menanamkan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nilai-nilai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tertuang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dimensi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Profil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Pelajar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Pancasila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peserta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didik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kegiatan</a:t>
          </a:r>
          <a:r>
            <a:rPr lang="en-U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projek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577" y="84011"/>
        <a:ext cx="9699308" cy="897583"/>
      </dsp:txXfrm>
    </dsp:sp>
    <dsp:sp modelId="{67F3B3F5-7B51-4A43-8B0D-52ACC95FE10E}">
      <dsp:nvSpPr>
        <dsp:cNvPr id="0" name=""/>
        <dsp:cNvSpPr/>
      </dsp:nvSpPr>
      <dsp:spPr>
        <a:xfrm>
          <a:off x="0" y="2804458"/>
          <a:ext cx="108204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7D20-E96E-4E04-90B8-660F68A51D0E}">
      <dsp:nvSpPr>
        <dsp:cNvPr id="0" name=""/>
        <dsp:cNvSpPr/>
      </dsp:nvSpPr>
      <dsp:spPr>
        <a:xfrm>
          <a:off x="541020" y="1774631"/>
          <a:ext cx="9796422" cy="1723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Memberikan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kesempatan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bagi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peserta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didik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situasi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tidak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formal,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struktur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fleksibel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lebih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interaktif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juga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terlibat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langsung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dengan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menguatkan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berbagai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24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kompetensi</a:t>
          </a:r>
          <a:r>
            <a:rPr lang="en-US" sz="24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157" y="1858768"/>
        <a:ext cx="9628148" cy="15552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085FB-C27B-4CF8-9EB1-D2B46C70C91C}">
      <dsp:nvSpPr>
        <dsp:cNvPr id="0" name=""/>
        <dsp:cNvSpPr/>
      </dsp:nvSpPr>
      <dsp:spPr>
        <a:xfrm rot="5400000">
          <a:off x="-75965" y="76977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</a:t>
          </a:r>
          <a:endParaRPr lang="en-US" sz="900" kern="1200" dirty="0"/>
        </a:p>
      </dsp:txBody>
      <dsp:txXfrm rot="-5400000">
        <a:off x="1" y="178264"/>
        <a:ext cx="354503" cy="151930"/>
      </dsp:txXfrm>
    </dsp:sp>
    <dsp:sp modelId="{31DE4D9E-E2B2-4353-A461-2049F2C075B8}">
      <dsp:nvSpPr>
        <dsp:cNvPr id="0" name=""/>
        <dsp:cNvSpPr/>
      </dsp:nvSpPr>
      <dsp:spPr>
        <a:xfrm rot="5400000">
          <a:off x="3725567" y="-3370051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Gaya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Hidup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Berkelanjutan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;</a:t>
          </a:r>
          <a:endParaRPr lang="en-US" sz="1900" kern="1200" dirty="0"/>
        </a:p>
      </dsp:txBody>
      <dsp:txXfrm rot="-5400000">
        <a:off x="354504" y="17081"/>
        <a:ext cx="7055240" cy="297043"/>
      </dsp:txXfrm>
    </dsp:sp>
    <dsp:sp modelId="{86D65727-5C4D-4528-B708-C59480B8D3FD}">
      <dsp:nvSpPr>
        <dsp:cNvPr id="0" name=""/>
        <dsp:cNvSpPr/>
      </dsp:nvSpPr>
      <dsp:spPr>
        <a:xfrm rot="5400000">
          <a:off x="-75965" y="515927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2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617214"/>
        <a:ext cx="354503" cy="151930"/>
      </dsp:txXfrm>
    </dsp:sp>
    <dsp:sp modelId="{BDF93681-F554-4EC3-AD80-BB53231D9BA7}">
      <dsp:nvSpPr>
        <dsp:cNvPr id="0" name=""/>
        <dsp:cNvSpPr/>
      </dsp:nvSpPr>
      <dsp:spPr>
        <a:xfrm rot="5400000">
          <a:off x="3725567" y="-2931101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Kearifan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noProof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lokal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;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456031"/>
        <a:ext cx="7055240" cy="297043"/>
      </dsp:txXfrm>
    </dsp:sp>
    <dsp:sp modelId="{53F5A486-9991-406E-B667-4784BECD9CC8}">
      <dsp:nvSpPr>
        <dsp:cNvPr id="0" name=""/>
        <dsp:cNvSpPr/>
      </dsp:nvSpPr>
      <dsp:spPr>
        <a:xfrm rot="5400000">
          <a:off x="-75965" y="954878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1056165"/>
        <a:ext cx="354503" cy="151930"/>
      </dsp:txXfrm>
    </dsp:sp>
    <dsp:sp modelId="{1A64D5F7-516A-4C7A-ACE7-C233651F206F}">
      <dsp:nvSpPr>
        <dsp:cNvPr id="0" name=""/>
        <dsp:cNvSpPr/>
      </dsp:nvSpPr>
      <dsp:spPr>
        <a:xfrm rot="5400000">
          <a:off x="3725567" y="-2492150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Bhinneka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Tunggal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Ika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894982"/>
        <a:ext cx="7055240" cy="297043"/>
      </dsp:txXfrm>
    </dsp:sp>
    <dsp:sp modelId="{114C989A-D00E-4844-93E2-D55EB1A82EE6}">
      <dsp:nvSpPr>
        <dsp:cNvPr id="0" name=""/>
        <dsp:cNvSpPr/>
      </dsp:nvSpPr>
      <dsp:spPr>
        <a:xfrm rot="5400000">
          <a:off x="-75965" y="1393828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1495115"/>
        <a:ext cx="354503" cy="151930"/>
      </dsp:txXfrm>
    </dsp:sp>
    <dsp:sp modelId="{A9315998-3271-4D1D-B2E9-8F62EBB172AF}">
      <dsp:nvSpPr>
        <dsp:cNvPr id="0" name=""/>
        <dsp:cNvSpPr/>
      </dsp:nvSpPr>
      <dsp:spPr>
        <a:xfrm rot="5400000">
          <a:off x="3725567" y="-2053200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Bangunlah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Jiwa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Raganya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1333932"/>
        <a:ext cx="7055240" cy="297043"/>
      </dsp:txXfrm>
    </dsp:sp>
    <dsp:sp modelId="{F2DC2FDE-0D48-43F1-AFF5-63798F1021E0}">
      <dsp:nvSpPr>
        <dsp:cNvPr id="0" name=""/>
        <dsp:cNvSpPr/>
      </dsp:nvSpPr>
      <dsp:spPr>
        <a:xfrm rot="5400000">
          <a:off x="-75965" y="1832779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1934066"/>
        <a:ext cx="354503" cy="151930"/>
      </dsp:txXfrm>
    </dsp:sp>
    <dsp:sp modelId="{322B1292-2ADF-4D25-B5B1-3BAC6F1D8F36}">
      <dsp:nvSpPr>
        <dsp:cNvPr id="0" name=""/>
        <dsp:cNvSpPr/>
      </dsp:nvSpPr>
      <dsp:spPr>
        <a:xfrm rot="5400000">
          <a:off x="3725567" y="-1614249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Suara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Demokrasi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1772883"/>
        <a:ext cx="7055240" cy="297043"/>
      </dsp:txXfrm>
    </dsp:sp>
    <dsp:sp modelId="{D3BEEB89-6F38-4C39-8479-6CCE6A7A4024}">
      <dsp:nvSpPr>
        <dsp:cNvPr id="0" name=""/>
        <dsp:cNvSpPr/>
      </dsp:nvSpPr>
      <dsp:spPr>
        <a:xfrm rot="5400000">
          <a:off x="-75965" y="2271729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6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2373016"/>
        <a:ext cx="354503" cy="151930"/>
      </dsp:txXfrm>
    </dsp:sp>
    <dsp:sp modelId="{FC8365B0-00A9-424C-ACDA-0B8E460D29AD}">
      <dsp:nvSpPr>
        <dsp:cNvPr id="0" name=""/>
        <dsp:cNvSpPr/>
      </dsp:nvSpPr>
      <dsp:spPr>
        <a:xfrm rot="5400000">
          <a:off x="3725567" y="-1175299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Berekayasa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Berteknologi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Membanguan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NKRI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2211833"/>
        <a:ext cx="7055240" cy="297043"/>
      </dsp:txXfrm>
    </dsp:sp>
    <dsp:sp modelId="{150C0FF8-093F-4BFA-B972-BBC382EC65E0}">
      <dsp:nvSpPr>
        <dsp:cNvPr id="0" name=""/>
        <dsp:cNvSpPr/>
      </dsp:nvSpPr>
      <dsp:spPr>
        <a:xfrm rot="5400000">
          <a:off x="-75965" y="2710680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7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2811967"/>
        <a:ext cx="354503" cy="151930"/>
      </dsp:txXfrm>
    </dsp:sp>
    <dsp:sp modelId="{55AD5E76-DC53-4913-9875-45B832BB0883}">
      <dsp:nvSpPr>
        <dsp:cNvPr id="0" name=""/>
        <dsp:cNvSpPr/>
      </dsp:nvSpPr>
      <dsp:spPr>
        <a:xfrm rot="5400000">
          <a:off x="3725567" y="-736348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Kewirausahaan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2650784"/>
        <a:ext cx="7055240" cy="297043"/>
      </dsp:txXfrm>
    </dsp:sp>
    <dsp:sp modelId="{979242BF-6A57-4E70-AE3B-FA7FF5C28C37}">
      <dsp:nvSpPr>
        <dsp:cNvPr id="0" name=""/>
        <dsp:cNvSpPr/>
      </dsp:nvSpPr>
      <dsp:spPr>
        <a:xfrm rot="5400000">
          <a:off x="-75965" y="3149630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8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3250917"/>
        <a:ext cx="354503" cy="151930"/>
      </dsp:txXfrm>
    </dsp:sp>
    <dsp:sp modelId="{ABD71BF0-1C0C-4209-BE19-638296D0A000}">
      <dsp:nvSpPr>
        <dsp:cNvPr id="0" name=""/>
        <dsp:cNvSpPr/>
      </dsp:nvSpPr>
      <dsp:spPr>
        <a:xfrm rot="5400000">
          <a:off x="3725567" y="-297398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Kebekerjaan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3089734"/>
        <a:ext cx="7055240" cy="297043"/>
      </dsp:txXfrm>
    </dsp:sp>
    <dsp:sp modelId="{D1EE9A54-6FAC-4E72-A60E-93AED848E7B2}">
      <dsp:nvSpPr>
        <dsp:cNvPr id="0" name=""/>
        <dsp:cNvSpPr/>
      </dsp:nvSpPr>
      <dsp:spPr>
        <a:xfrm rot="5400000">
          <a:off x="-75965" y="3588581"/>
          <a:ext cx="506433" cy="354503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9</a:t>
          </a:r>
          <a:endParaRPr lang="en-GB" sz="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3689868"/>
        <a:ext cx="354503" cy="151930"/>
      </dsp:txXfrm>
    </dsp:sp>
    <dsp:sp modelId="{7599E3D5-A03B-4EB9-A34E-43E8C701FE61}">
      <dsp:nvSpPr>
        <dsp:cNvPr id="0" name=""/>
        <dsp:cNvSpPr/>
      </dsp:nvSpPr>
      <dsp:spPr>
        <a:xfrm rot="5400000">
          <a:off x="3725567" y="141552"/>
          <a:ext cx="329181" cy="7071309"/>
        </a:xfrm>
        <a:prstGeom prst="round2Same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GB" sz="1900" b="1" kern="1200" dirty="0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GB" sz="1900" b="1" kern="1200" dirty="0" err="1" smtClean="0">
              <a:solidFill>
                <a:srgbClr val="FFFF00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endParaRPr lang="en-GB" sz="1900" b="1" kern="1200" dirty="0">
            <a:solidFill>
              <a:srgbClr val="FFFF00"/>
            </a:solidFill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354504" y="3528685"/>
        <a:ext cx="7055240" cy="2970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C05A-4CEF-49C7-8E62-014A40A712C5}">
      <dsp:nvSpPr>
        <dsp:cNvPr id="0" name=""/>
        <dsp:cNvSpPr/>
      </dsp:nvSpPr>
      <dsp:spPr>
        <a:xfrm>
          <a:off x="0" y="494756"/>
          <a:ext cx="956398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BE9C0-38CD-4C72-AEDE-59C5464EA802}">
      <dsp:nvSpPr>
        <dsp:cNvPr id="0" name=""/>
        <dsp:cNvSpPr/>
      </dsp:nvSpPr>
      <dsp:spPr>
        <a:xfrm>
          <a:off x="478199" y="51956"/>
          <a:ext cx="66947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47" tIns="0" rIns="2530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Tiap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tahun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memilih</a:t>
          </a:r>
          <a:r>
            <a:rPr lang="en-US" sz="2400" kern="1200" dirty="0" smtClean="0"/>
            <a:t> 3 </a:t>
          </a:r>
          <a:r>
            <a:rPr lang="en-US" sz="2400" kern="1200" dirty="0" err="1" smtClean="0"/>
            <a:t>tema</a:t>
          </a:r>
          <a:r>
            <a:rPr lang="en-US" sz="2400" kern="1200" dirty="0" smtClean="0"/>
            <a:t>, 1 </a:t>
          </a:r>
          <a:r>
            <a:rPr lang="en-US" sz="2400" kern="1200" dirty="0" err="1" smtClean="0"/>
            <a:t>tema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Pilihan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2 </a:t>
          </a:r>
          <a:r>
            <a:rPr lang="en-US" sz="2400" kern="1200" dirty="0" err="1" smtClean="0"/>
            <a:t>tema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Wajib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521430" y="95187"/>
        <a:ext cx="6608328" cy="799138"/>
      </dsp:txXfrm>
    </dsp:sp>
    <dsp:sp modelId="{5F740D42-110A-46A0-9085-3B2B7ACC68A6}">
      <dsp:nvSpPr>
        <dsp:cNvPr id="0" name=""/>
        <dsp:cNvSpPr/>
      </dsp:nvSpPr>
      <dsp:spPr>
        <a:xfrm>
          <a:off x="0" y="1855556"/>
          <a:ext cx="956398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F121-C052-47A9-B3B4-6AB51138B10E}">
      <dsp:nvSpPr>
        <dsp:cNvPr id="0" name=""/>
        <dsp:cNvSpPr/>
      </dsp:nvSpPr>
      <dsp:spPr>
        <a:xfrm>
          <a:off x="478199" y="1412756"/>
          <a:ext cx="66947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47" tIns="0" rIns="2530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Pemerintah</a:t>
          </a:r>
          <a:r>
            <a:rPr lang="en-US" sz="2400" kern="1200" dirty="0" smtClean="0"/>
            <a:t>/</a:t>
          </a:r>
          <a:r>
            <a:rPr lang="en-US" sz="2400" kern="1200" dirty="0" err="1" smtClean="0"/>
            <a:t>direktorat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memberikan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contoh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projek</a:t>
          </a:r>
          <a:endParaRPr lang="en-US" sz="2400" kern="1200" dirty="0"/>
        </a:p>
      </dsp:txBody>
      <dsp:txXfrm>
        <a:off x="521430" y="1455987"/>
        <a:ext cx="6608328" cy="799138"/>
      </dsp:txXfrm>
    </dsp:sp>
    <dsp:sp modelId="{0E5C4B60-3CCA-47A2-B9E7-818925DD37CB}">
      <dsp:nvSpPr>
        <dsp:cNvPr id="0" name=""/>
        <dsp:cNvSpPr/>
      </dsp:nvSpPr>
      <dsp:spPr>
        <a:xfrm>
          <a:off x="0" y="3216356"/>
          <a:ext cx="956398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70806-409C-406F-B025-AD3E904346BD}">
      <dsp:nvSpPr>
        <dsp:cNvPr id="0" name=""/>
        <dsp:cNvSpPr/>
      </dsp:nvSpPr>
      <dsp:spPr>
        <a:xfrm>
          <a:off x="478199" y="2773556"/>
          <a:ext cx="669479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047" tIns="0" rIns="25304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Sekolah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mengembangkan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projek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sesuai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kebutuhan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sekolah</a:t>
          </a:r>
          <a:endParaRPr lang="en-US" sz="2400" kern="1200" dirty="0"/>
        </a:p>
      </dsp:txBody>
      <dsp:txXfrm>
        <a:off x="521430" y="2816787"/>
        <a:ext cx="6608328" cy="799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693D-FE92-45CB-901E-64143514739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EDE87-0C39-4F5A-A74D-C52029D27932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Berupa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catatan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deskriptif</a:t>
          </a:r>
          <a:endParaRPr lang="en-US" sz="2300" kern="1200" dirty="0"/>
        </a:p>
      </dsp:txBody>
      <dsp:txXfrm>
        <a:off x="752110" y="541866"/>
        <a:ext cx="7301111" cy="1083733"/>
      </dsp:txXfrm>
    </dsp:sp>
    <dsp:sp modelId="{A7EAE2A7-4C73-4DDF-883C-92DFA09F46F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4D8CD-BC6F-4DBF-A1DE-57C559E6A3AE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Catatan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proses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cukup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satu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paragraf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singkat</a:t>
          </a:r>
          <a:endParaRPr lang="en-US" sz="2300" kern="1200" dirty="0"/>
        </a:p>
      </dsp:txBody>
      <dsp:txXfrm>
        <a:off x="1146048" y="2167466"/>
        <a:ext cx="6907174" cy="1083733"/>
      </dsp:txXfrm>
    </dsp:sp>
    <dsp:sp modelId="{E078D62C-32AA-4513-8F47-FE7475AB826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C5F17-3A7A-4421-80CE-86C38448033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Menggambarkan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proses yang paling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berkembang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proses yang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masih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perlu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mendapat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300" kern="1200" dirty="0" err="1" smtClean="0">
              <a:latin typeface="Lato"/>
              <a:ea typeface="Lato"/>
              <a:cs typeface="Lato"/>
              <a:sym typeface="Lato"/>
            </a:rPr>
            <a:t>perhatian</a:t>
          </a:r>
          <a:r>
            <a:rPr lang="en-GB" sz="2300" kern="1200" dirty="0" smtClean="0">
              <a:latin typeface="Lato"/>
              <a:ea typeface="Lato"/>
              <a:cs typeface="Lato"/>
              <a:sym typeface="Lato"/>
            </a:rPr>
            <a:t> </a:t>
          </a:r>
          <a:endParaRPr lang="en-US" sz="2300" kern="1200" dirty="0"/>
        </a:p>
      </dsp:txBody>
      <dsp:txXfrm>
        <a:off x="752110" y="3793066"/>
        <a:ext cx="7301111" cy="1083733"/>
      </dsp:txXfrm>
    </dsp:sp>
    <dsp:sp modelId="{4A8DFBD5-0BFB-41FC-AE2E-E90B23BC929E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699CB-0EAC-4C36-BE19-18D8F2EEA5E0}">
      <dsp:nvSpPr>
        <dsp:cNvPr id="0" name=""/>
        <dsp:cNvSpPr/>
      </dsp:nvSpPr>
      <dsp:spPr>
        <a:xfrm>
          <a:off x="-4949957" y="-758471"/>
          <a:ext cx="5895268" cy="5895268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71429-D5E7-4C6A-A4DE-05955114FE51}">
      <dsp:nvSpPr>
        <dsp:cNvPr id="0" name=""/>
        <dsp:cNvSpPr/>
      </dsp:nvSpPr>
      <dsp:spPr>
        <a:xfrm>
          <a:off x="352725" y="230562"/>
          <a:ext cx="10407523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Beriman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bertakwa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kepada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Tuhan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Yang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Maha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Esa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,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dan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berakhlak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</a:t>
          </a: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mulia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.</a:t>
          </a:r>
          <a:endParaRPr lang="en-US" sz="2400" kern="1200" dirty="0"/>
        </a:p>
      </dsp:txBody>
      <dsp:txXfrm>
        <a:off x="352725" y="230562"/>
        <a:ext cx="10407523" cy="460950"/>
      </dsp:txXfrm>
    </dsp:sp>
    <dsp:sp modelId="{8E76F21F-CC43-4504-92F9-FB7439666F04}">
      <dsp:nvSpPr>
        <dsp:cNvPr id="0" name=""/>
        <dsp:cNvSpPr/>
      </dsp:nvSpPr>
      <dsp:spPr>
        <a:xfrm>
          <a:off x="64631" y="172943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0E7EC-624B-43E2-AA7E-738352693649}">
      <dsp:nvSpPr>
        <dsp:cNvPr id="0" name=""/>
        <dsp:cNvSpPr/>
      </dsp:nvSpPr>
      <dsp:spPr>
        <a:xfrm>
          <a:off x="731887" y="921900"/>
          <a:ext cx="10028361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 smtClean="0">
              <a:latin typeface="Lato"/>
              <a:ea typeface="Lato"/>
              <a:cs typeface="Lato"/>
              <a:sym typeface="Lato"/>
            </a:rPr>
            <a:t>Berkebinekaan</a:t>
          </a:r>
          <a:r>
            <a:rPr lang="en-GB" sz="2400" kern="1200" dirty="0" smtClean="0">
              <a:latin typeface="Lato"/>
              <a:ea typeface="Lato"/>
              <a:cs typeface="Lato"/>
              <a:sym typeface="Lato"/>
            </a:rPr>
            <a:t> global.</a:t>
          </a:r>
          <a:endParaRPr lang="en-GB" sz="2400" kern="1200" dirty="0">
            <a:latin typeface="Lato"/>
            <a:ea typeface="Lato"/>
            <a:cs typeface="Lato"/>
            <a:sym typeface="Lato"/>
          </a:endParaRPr>
        </a:p>
      </dsp:txBody>
      <dsp:txXfrm>
        <a:off x="731887" y="921900"/>
        <a:ext cx="10028361" cy="460950"/>
      </dsp:txXfrm>
    </dsp:sp>
    <dsp:sp modelId="{38A629CB-3E3C-4C8A-A4F7-438C5E233D27}">
      <dsp:nvSpPr>
        <dsp:cNvPr id="0" name=""/>
        <dsp:cNvSpPr/>
      </dsp:nvSpPr>
      <dsp:spPr>
        <a:xfrm>
          <a:off x="443794" y="864281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F8C52-5A66-41DB-B173-B90322381982}">
      <dsp:nvSpPr>
        <dsp:cNvPr id="0" name=""/>
        <dsp:cNvSpPr/>
      </dsp:nvSpPr>
      <dsp:spPr>
        <a:xfrm>
          <a:off x="905269" y="1613237"/>
          <a:ext cx="9854979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Lato"/>
              <a:ea typeface="Lato"/>
              <a:cs typeface="Lato"/>
              <a:sym typeface="Lato"/>
            </a:rPr>
            <a:t>Bergotong-royong.</a:t>
          </a:r>
          <a:endParaRPr lang="en-GB" sz="2400" kern="1200" dirty="0">
            <a:latin typeface="Lato"/>
            <a:ea typeface="Lato"/>
            <a:cs typeface="Lato"/>
            <a:sym typeface="Lato"/>
          </a:endParaRPr>
        </a:p>
      </dsp:txBody>
      <dsp:txXfrm>
        <a:off x="905269" y="1613237"/>
        <a:ext cx="9854979" cy="460950"/>
      </dsp:txXfrm>
    </dsp:sp>
    <dsp:sp modelId="{207B5C66-B7BA-481B-919A-F3465889EF79}">
      <dsp:nvSpPr>
        <dsp:cNvPr id="0" name=""/>
        <dsp:cNvSpPr/>
      </dsp:nvSpPr>
      <dsp:spPr>
        <a:xfrm>
          <a:off x="617175" y="1555618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D6E4C-0617-4423-871A-14C1994A978D}">
      <dsp:nvSpPr>
        <dsp:cNvPr id="0" name=""/>
        <dsp:cNvSpPr/>
      </dsp:nvSpPr>
      <dsp:spPr>
        <a:xfrm>
          <a:off x="905269" y="2304137"/>
          <a:ext cx="9854979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Lato"/>
              <a:ea typeface="Lato"/>
              <a:cs typeface="Lato"/>
              <a:sym typeface="Lato"/>
            </a:rPr>
            <a:t>Mandiri.</a:t>
          </a:r>
          <a:endParaRPr lang="en-GB" sz="2400" kern="1200" dirty="0">
            <a:latin typeface="Lato"/>
            <a:ea typeface="Lato"/>
            <a:cs typeface="Lato"/>
            <a:sym typeface="Lato"/>
          </a:endParaRPr>
        </a:p>
      </dsp:txBody>
      <dsp:txXfrm>
        <a:off x="905269" y="2304137"/>
        <a:ext cx="9854979" cy="460950"/>
      </dsp:txXfrm>
    </dsp:sp>
    <dsp:sp modelId="{B9B567E9-AFFC-48C0-87CF-6890E92DC171}">
      <dsp:nvSpPr>
        <dsp:cNvPr id="0" name=""/>
        <dsp:cNvSpPr/>
      </dsp:nvSpPr>
      <dsp:spPr>
        <a:xfrm>
          <a:off x="617175" y="2246518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24C56-C0EA-48D3-A8AE-3E7E69597BBB}">
      <dsp:nvSpPr>
        <dsp:cNvPr id="0" name=""/>
        <dsp:cNvSpPr/>
      </dsp:nvSpPr>
      <dsp:spPr>
        <a:xfrm>
          <a:off x="731887" y="2995474"/>
          <a:ext cx="10028361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Lato"/>
              <a:ea typeface="Lato"/>
              <a:cs typeface="Lato"/>
              <a:sym typeface="Lato"/>
            </a:rPr>
            <a:t>Bernalar kritis.</a:t>
          </a:r>
          <a:endParaRPr lang="en-GB" sz="2400" kern="1200" dirty="0">
            <a:latin typeface="Lato"/>
            <a:ea typeface="Lato"/>
            <a:cs typeface="Lato"/>
            <a:sym typeface="Lato"/>
          </a:endParaRPr>
        </a:p>
      </dsp:txBody>
      <dsp:txXfrm>
        <a:off x="731887" y="2995474"/>
        <a:ext cx="10028361" cy="460950"/>
      </dsp:txXfrm>
    </dsp:sp>
    <dsp:sp modelId="{330DCAAE-79CC-40BC-88C1-475F6569D547}">
      <dsp:nvSpPr>
        <dsp:cNvPr id="0" name=""/>
        <dsp:cNvSpPr/>
      </dsp:nvSpPr>
      <dsp:spPr>
        <a:xfrm>
          <a:off x="443794" y="2937856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ED61-785E-4791-AD4A-3CC6AC0C886C}">
      <dsp:nvSpPr>
        <dsp:cNvPr id="0" name=""/>
        <dsp:cNvSpPr/>
      </dsp:nvSpPr>
      <dsp:spPr>
        <a:xfrm>
          <a:off x="352725" y="3686812"/>
          <a:ext cx="10407523" cy="46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7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>
              <a:latin typeface="Lato"/>
              <a:ea typeface="Lato"/>
              <a:cs typeface="Lato"/>
              <a:sym typeface="Lato"/>
            </a:rPr>
            <a:t>Kreatif. </a:t>
          </a:r>
          <a:endParaRPr lang="en-GB" sz="2400" kern="1200" dirty="0">
            <a:latin typeface="Lato"/>
            <a:ea typeface="Lato"/>
            <a:cs typeface="Lato"/>
            <a:sym typeface="Lato"/>
          </a:endParaRPr>
        </a:p>
      </dsp:txBody>
      <dsp:txXfrm>
        <a:off x="352725" y="3686812"/>
        <a:ext cx="10407523" cy="460950"/>
      </dsp:txXfrm>
    </dsp:sp>
    <dsp:sp modelId="{9F5FB568-B9E8-4201-9D52-B61B340377D2}">
      <dsp:nvSpPr>
        <dsp:cNvPr id="0" name=""/>
        <dsp:cNvSpPr/>
      </dsp:nvSpPr>
      <dsp:spPr>
        <a:xfrm>
          <a:off x="64631" y="3629193"/>
          <a:ext cx="576187" cy="576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0BEEB-8F1E-4F67-A021-83AD1C8950D7}">
      <dsp:nvSpPr>
        <dsp:cNvPr id="0" name=""/>
        <dsp:cNvSpPr/>
      </dsp:nvSpPr>
      <dsp:spPr>
        <a:xfrm>
          <a:off x="-4781126" y="-732805"/>
          <a:ext cx="5694710" cy="5694710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E8939-1BF6-4FC6-B108-979BB7D2A58A}">
      <dsp:nvSpPr>
        <dsp:cNvPr id="0" name=""/>
        <dsp:cNvSpPr/>
      </dsp:nvSpPr>
      <dsp:spPr>
        <a:xfrm>
          <a:off x="399794" y="264234"/>
          <a:ext cx="7786299" cy="52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4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/>
            <a:t>Akhlak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Beragama</a:t>
          </a:r>
          <a:endParaRPr lang="en-US" sz="2700" b="0" kern="1200" dirty="0"/>
        </a:p>
      </dsp:txBody>
      <dsp:txXfrm>
        <a:off x="399794" y="264234"/>
        <a:ext cx="7786299" cy="528806"/>
      </dsp:txXfrm>
    </dsp:sp>
    <dsp:sp modelId="{3FD56C07-8247-47D2-A9F7-F6BC10B0BC82}">
      <dsp:nvSpPr>
        <dsp:cNvPr id="0" name=""/>
        <dsp:cNvSpPr/>
      </dsp:nvSpPr>
      <dsp:spPr>
        <a:xfrm>
          <a:off x="69290" y="198133"/>
          <a:ext cx="661008" cy="661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2382-AA1D-43DB-A7F8-A1815083308F}">
      <dsp:nvSpPr>
        <dsp:cNvPr id="0" name=""/>
        <dsp:cNvSpPr/>
      </dsp:nvSpPr>
      <dsp:spPr>
        <a:xfrm>
          <a:off x="778721" y="1057190"/>
          <a:ext cx="7407372" cy="52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4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/>
            <a:t>Akhlak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Pribadi</a:t>
          </a:r>
          <a:endParaRPr lang="en-US" sz="2700" b="0" kern="1200" dirty="0"/>
        </a:p>
      </dsp:txBody>
      <dsp:txXfrm>
        <a:off x="778721" y="1057190"/>
        <a:ext cx="7407372" cy="528806"/>
      </dsp:txXfrm>
    </dsp:sp>
    <dsp:sp modelId="{BF6C2D47-8301-4953-8739-D95C7D5C0350}">
      <dsp:nvSpPr>
        <dsp:cNvPr id="0" name=""/>
        <dsp:cNvSpPr/>
      </dsp:nvSpPr>
      <dsp:spPr>
        <a:xfrm>
          <a:off x="448217" y="991089"/>
          <a:ext cx="661008" cy="661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79CF4-4DB5-4F42-BA9E-10BE7DA0A0F3}">
      <dsp:nvSpPr>
        <dsp:cNvPr id="0" name=""/>
        <dsp:cNvSpPr/>
      </dsp:nvSpPr>
      <dsp:spPr>
        <a:xfrm>
          <a:off x="952816" y="1850146"/>
          <a:ext cx="7291071" cy="52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4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/>
            <a:t>Akhlak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kepada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manusia</a:t>
          </a:r>
          <a:endParaRPr lang="en-US" sz="2700" b="0" kern="1200" dirty="0"/>
        </a:p>
      </dsp:txBody>
      <dsp:txXfrm>
        <a:off x="952816" y="1850146"/>
        <a:ext cx="7291071" cy="528806"/>
      </dsp:txXfrm>
    </dsp:sp>
    <dsp:sp modelId="{3ABCF39F-3190-4ED7-933A-600AE46A72FC}">
      <dsp:nvSpPr>
        <dsp:cNvPr id="0" name=""/>
        <dsp:cNvSpPr/>
      </dsp:nvSpPr>
      <dsp:spPr>
        <a:xfrm>
          <a:off x="564517" y="1784045"/>
          <a:ext cx="661008" cy="661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02DAA-012A-409B-BDB8-41548F5E562C}">
      <dsp:nvSpPr>
        <dsp:cNvPr id="0" name=""/>
        <dsp:cNvSpPr/>
      </dsp:nvSpPr>
      <dsp:spPr>
        <a:xfrm>
          <a:off x="778721" y="2643102"/>
          <a:ext cx="7407372" cy="52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4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/>
            <a:t>Akhlak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kepada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alam</a:t>
          </a:r>
          <a:endParaRPr lang="en-US" sz="2700" b="0" kern="1200" dirty="0"/>
        </a:p>
      </dsp:txBody>
      <dsp:txXfrm>
        <a:off x="778721" y="2643102"/>
        <a:ext cx="7407372" cy="528806"/>
      </dsp:txXfrm>
    </dsp:sp>
    <dsp:sp modelId="{3BCDE0B1-1288-4BB1-BD94-3429115B2BBB}">
      <dsp:nvSpPr>
        <dsp:cNvPr id="0" name=""/>
        <dsp:cNvSpPr/>
      </dsp:nvSpPr>
      <dsp:spPr>
        <a:xfrm>
          <a:off x="448217" y="2577002"/>
          <a:ext cx="661008" cy="661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DF8EE-2B0D-49C5-B256-A030970C0C24}">
      <dsp:nvSpPr>
        <dsp:cNvPr id="0" name=""/>
        <dsp:cNvSpPr/>
      </dsp:nvSpPr>
      <dsp:spPr>
        <a:xfrm>
          <a:off x="399794" y="3436059"/>
          <a:ext cx="7786299" cy="528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74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err="1" smtClean="0"/>
            <a:t>Akhlak</a:t>
          </a:r>
          <a:r>
            <a:rPr lang="en-US" sz="2700" b="0" kern="1200" dirty="0" smtClean="0"/>
            <a:t> </a:t>
          </a:r>
          <a:r>
            <a:rPr lang="en-US" sz="2700" b="0" kern="1200" dirty="0" err="1" smtClean="0"/>
            <a:t>bernegara</a:t>
          </a:r>
          <a:endParaRPr lang="en-US" sz="2700" b="0" kern="1200" dirty="0"/>
        </a:p>
      </dsp:txBody>
      <dsp:txXfrm>
        <a:off x="399794" y="3436059"/>
        <a:ext cx="7786299" cy="528806"/>
      </dsp:txXfrm>
    </dsp:sp>
    <dsp:sp modelId="{0D63C644-D69B-47AF-A898-CC863A4919EE}">
      <dsp:nvSpPr>
        <dsp:cNvPr id="0" name=""/>
        <dsp:cNvSpPr/>
      </dsp:nvSpPr>
      <dsp:spPr>
        <a:xfrm>
          <a:off x="69290" y="3369958"/>
          <a:ext cx="661008" cy="661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78B64-5BE8-4608-8869-01BCCE67D022}">
      <dsp:nvSpPr>
        <dsp:cNvPr id="0" name=""/>
        <dsp:cNvSpPr/>
      </dsp:nvSpPr>
      <dsp:spPr>
        <a:xfrm>
          <a:off x="-4703895" y="-721063"/>
          <a:ext cx="5602964" cy="5602964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9AC6-6FE0-42A3-A873-AA3C5A5AB6A8}">
      <dsp:nvSpPr>
        <dsp:cNvPr id="0" name=""/>
        <dsp:cNvSpPr/>
      </dsp:nvSpPr>
      <dsp:spPr>
        <a:xfrm>
          <a:off x="578227" y="416083"/>
          <a:ext cx="7494644" cy="832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3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Mengenal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menghargai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budaya</a:t>
          </a:r>
          <a:endParaRPr lang="en-US" sz="2500" kern="1200" dirty="0"/>
        </a:p>
      </dsp:txBody>
      <dsp:txXfrm>
        <a:off x="578227" y="416083"/>
        <a:ext cx="7494644" cy="832167"/>
      </dsp:txXfrm>
    </dsp:sp>
    <dsp:sp modelId="{B7EF5105-CBA8-4923-AED7-952F4DDDA4CF}">
      <dsp:nvSpPr>
        <dsp:cNvPr id="0" name=""/>
        <dsp:cNvSpPr/>
      </dsp:nvSpPr>
      <dsp:spPr>
        <a:xfrm>
          <a:off x="58123" y="312062"/>
          <a:ext cx="1040209" cy="1040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6687F-3FDC-4A3B-A886-FA346C16C882}">
      <dsp:nvSpPr>
        <dsp:cNvPr id="0" name=""/>
        <dsp:cNvSpPr/>
      </dsp:nvSpPr>
      <dsp:spPr>
        <a:xfrm>
          <a:off x="880720" y="1664334"/>
          <a:ext cx="7192151" cy="832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3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Kemampuan komunikasi inter kultural dalam berinteraksi dengan sesama</a:t>
          </a:r>
          <a:endParaRPr lang="en-US" sz="2500" kern="1200" dirty="0"/>
        </a:p>
      </dsp:txBody>
      <dsp:txXfrm>
        <a:off x="880720" y="1664334"/>
        <a:ext cx="7192151" cy="832167"/>
      </dsp:txXfrm>
    </dsp:sp>
    <dsp:sp modelId="{360A4518-8F54-4935-8DD9-5B56F7F07C81}">
      <dsp:nvSpPr>
        <dsp:cNvPr id="0" name=""/>
        <dsp:cNvSpPr/>
      </dsp:nvSpPr>
      <dsp:spPr>
        <a:xfrm>
          <a:off x="360615" y="1560313"/>
          <a:ext cx="1040209" cy="1040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FCA46-1E78-40CD-8BC8-083EFD097755}">
      <dsp:nvSpPr>
        <dsp:cNvPr id="0" name=""/>
        <dsp:cNvSpPr/>
      </dsp:nvSpPr>
      <dsp:spPr>
        <a:xfrm>
          <a:off x="578227" y="2912585"/>
          <a:ext cx="7494644" cy="8321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33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Refleksi dan tanggung jawab terhadap pengalaman kebinekaan</a:t>
          </a:r>
          <a:endParaRPr lang="en-US" sz="2500" kern="1200" dirty="0"/>
        </a:p>
      </dsp:txBody>
      <dsp:txXfrm>
        <a:off x="578227" y="2912585"/>
        <a:ext cx="7494644" cy="832167"/>
      </dsp:txXfrm>
    </dsp:sp>
    <dsp:sp modelId="{11F9FF6E-663D-4523-BFC8-CB21B4692A5B}">
      <dsp:nvSpPr>
        <dsp:cNvPr id="0" name=""/>
        <dsp:cNvSpPr/>
      </dsp:nvSpPr>
      <dsp:spPr>
        <a:xfrm>
          <a:off x="58123" y="2808564"/>
          <a:ext cx="1040209" cy="10402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814AB-3057-491D-B634-E553E09C162C}">
      <dsp:nvSpPr>
        <dsp:cNvPr id="0" name=""/>
        <dsp:cNvSpPr/>
      </dsp:nvSpPr>
      <dsp:spPr>
        <a:xfrm>
          <a:off x="-4707488" y="-721610"/>
          <a:ext cx="5607233" cy="5607233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43E7F-85D7-4D8E-BA0C-AD8589F937C5}">
      <dsp:nvSpPr>
        <dsp:cNvPr id="0" name=""/>
        <dsp:cNvSpPr/>
      </dsp:nvSpPr>
      <dsp:spPr>
        <a:xfrm>
          <a:off x="578662" y="416401"/>
          <a:ext cx="7022672" cy="832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03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err="1" smtClean="0"/>
            <a:t>Kolaborasi</a:t>
          </a:r>
          <a:endParaRPr lang="en-US" sz="4300" b="0" kern="1200" dirty="0"/>
        </a:p>
      </dsp:txBody>
      <dsp:txXfrm>
        <a:off x="578662" y="416401"/>
        <a:ext cx="7022672" cy="832802"/>
      </dsp:txXfrm>
    </dsp:sp>
    <dsp:sp modelId="{6B4D43A8-F4FC-4A10-A2A1-DE750A621EEA}">
      <dsp:nvSpPr>
        <dsp:cNvPr id="0" name=""/>
        <dsp:cNvSpPr/>
      </dsp:nvSpPr>
      <dsp:spPr>
        <a:xfrm>
          <a:off x="58160" y="312300"/>
          <a:ext cx="1041003" cy="1041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F5B8E-5B7F-4B17-9A91-1AC1D15AB835}">
      <dsp:nvSpPr>
        <dsp:cNvPr id="0" name=""/>
        <dsp:cNvSpPr/>
      </dsp:nvSpPr>
      <dsp:spPr>
        <a:xfrm>
          <a:off x="881385" y="1665605"/>
          <a:ext cx="6719948" cy="832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03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err="1" smtClean="0"/>
            <a:t>Kepedulian</a:t>
          </a:r>
          <a:endParaRPr lang="en-US" sz="4300" b="0" kern="1200" dirty="0"/>
        </a:p>
      </dsp:txBody>
      <dsp:txXfrm>
        <a:off x="881385" y="1665605"/>
        <a:ext cx="6719948" cy="832802"/>
      </dsp:txXfrm>
    </dsp:sp>
    <dsp:sp modelId="{FB06B08D-96E7-4AE8-887F-26E392BA0F45}">
      <dsp:nvSpPr>
        <dsp:cNvPr id="0" name=""/>
        <dsp:cNvSpPr/>
      </dsp:nvSpPr>
      <dsp:spPr>
        <a:xfrm>
          <a:off x="360884" y="1561504"/>
          <a:ext cx="1041003" cy="1041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4B3D6-7BEF-4FF2-B03D-AF47603F3D88}">
      <dsp:nvSpPr>
        <dsp:cNvPr id="0" name=""/>
        <dsp:cNvSpPr/>
      </dsp:nvSpPr>
      <dsp:spPr>
        <a:xfrm>
          <a:off x="578662" y="2914809"/>
          <a:ext cx="7022672" cy="832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037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err="1" smtClean="0"/>
            <a:t>Berbagi</a:t>
          </a:r>
          <a:endParaRPr lang="en-US" sz="4300" b="0" kern="1200" dirty="0"/>
        </a:p>
      </dsp:txBody>
      <dsp:txXfrm>
        <a:off x="578662" y="2914809"/>
        <a:ext cx="7022672" cy="832802"/>
      </dsp:txXfrm>
    </dsp:sp>
    <dsp:sp modelId="{1F729FA4-AF89-4759-A7E2-38CA7CB4848D}">
      <dsp:nvSpPr>
        <dsp:cNvPr id="0" name=""/>
        <dsp:cNvSpPr/>
      </dsp:nvSpPr>
      <dsp:spPr>
        <a:xfrm>
          <a:off x="58160" y="2810708"/>
          <a:ext cx="1041003" cy="1041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D3411-E55F-417E-9A0B-DB26859B8891}">
      <dsp:nvSpPr>
        <dsp:cNvPr id="0" name=""/>
        <dsp:cNvSpPr/>
      </dsp:nvSpPr>
      <dsp:spPr>
        <a:xfrm>
          <a:off x="-4736744" y="-731440"/>
          <a:ext cx="5684043" cy="5684043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C55F7-A6EB-42AF-B24E-FFB8B233E92D}">
      <dsp:nvSpPr>
        <dsp:cNvPr id="0" name=""/>
        <dsp:cNvSpPr/>
      </dsp:nvSpPr>
      <dsp:spPr>
        <a:xfrm>
          <a:off x="775955" y="603035"/>
          <a:ext cx="7259929" cy="1205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18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err="1" smtClean="0"/>
            <a:t>Kesadaran</a:t>
          </a:r>
          <a:r>
            <a:rPr lang="es-ES" sz="3600" b="0" kern="1200" dirty="0" smtClean="0"/>
            <a:t> </a:t>
          </a:r>
          <a:r>
            <a:rPr lang="es-ES" sz="3600" b="0" kern="1200" dirty="0" err="1" smtClean="0"/>
            <a:t>akan</a:t>
          </a:r>
          <a:r>
            <a:rPr lang="es-ES" sz="3600" b="0" kern="1200" dirty="0" smtClean="0"/>
            <a:t> </a:t>
          </a:r>
          <a:r>
            <a:rPr lang="es-ES" sz="3600" b="0" kern="1200" dirty="0" err="1" smtClean="0"/>
            <a:t>diri</a:t>
          </a:r>
          <a:r>
            <a:rPr lang="es-ES" sz="3600" b="0" kern="1200" dirty="0" smtClean="0"/>
            <a:t> dan </a:t>
          </a:r>
          <a:r>
            <a:rPr lang="es-ES" sz="3600" b="0" kern="1200" dirty="0" err="1" smtClean="0"/>
            <a:t>situasi</a:t>
          </a:r>
          <a:r>
            <a:rPr lang="es-ES" sz="3600" b="0" kern="1200" dirty="0" smtClean="0"/>
            <a:t> yang </a:t>
          </a:r>
          <a:r>
            <a:rPr lang="es-ES" sz="3600" b="0" kern="1200" dirty="0" err="1" smtClean="0"/>
            <a:t>dihadapi</a:t>
          </a:r>
          <a:endParaRPr lang="en-US" sz="3600" b="0" kern="1200" dirty="0"/>
        </a:p>
      </dsp:txBody>
      <dsp:txXfrm>
        <a:off x="775955" y="603035"/>
        <a:ext cx="7259929" cy="1205901"/>
      </dsp:txXfrm>
    </dsp:sp>
    <dsp:sp modelId="{3C05869C-0D83-486D-A3F5-C95C3F80B481}">
      <dsp:nvSpPr>
        <dsp:cNvPr id="0" name=""/>
        <dsp:cNvSpPr/>
      </dsp:nvSpPr>
      <dsp:spPr>
        <a:xfrm>
          <a:off x="22266" y="452297"/>
          <a:ext cx="1507377" cy="1507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4B73D-65E0-48FD-B1C5-61DB0F0345CE}">
      <dsp:nvSpPr>
        <dsp:cNvPr id="0" name=""/>
        <dsp:cNvSpPr/>
      </dsp:nvSpPr>
      <dsp:spPr>
        <a:xfrm>
          <a:off x="775955" y="2412225"/>
          <a:ext cx="7259929" cy="1205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718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0" kern="1200" dirty="0" err="1" smtClean="0"/>
            <a:t>Regulasi</a:t>
          </a:r>
          <a:r>
            <a:rPr lang="es-ES" sz="3600" b="0" kern="1200" dirty="0" smtClean="0"/>
            <a:t> </a:t>
          </a:r>
          <a:r>
            <a:rPr lang="es-ES" sz="3600" b="0" kern="1200" dirty="0" err="1" smtClean="0"/>
            <a:t>diri</a:t>
          </a:r>
          <a:endParaRPr lang="en-US" sz="3600" b="0" kern="1200" dirty="0"/>
        </a:p>
      </dsp:txBody>
      <dsp:txXfrm>
        <a:off x="775955" y="2412225"/>
        <a:ext cx="7259929" cy="1205901"/>
      </dsp:txXfrm>
    </dsp:sp>
    <dsp:sp modelId="{591C0CD5-75C6-460F-B2BF-F9E395684193}">
      <dsp:nvSpPr>
        <dsp:cNvPr id="0" name=""/>
        <dsp:cNvSpPr/>
      </dsp:nvSpPr>
      <dsp:spPr>
        <a:xfrm>
          <a:off x="22266" y="2261488"/>
          <a:ext cx="1507377" cy="15073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BFEE-F7B6-45E4-833D-472DAA0E6AB7}">
      <dsp:nvSpPr>
        <dsp:cNvPr id="0" name=""/>
        <dsp:cNvSpPr/>
      </dsp:nvSpPr>
      <dsp:spPr>
        <a:xfrm>
          <a:off x="-4658993" y="-714237"/>
          <a:ext cx="5549624" cy="5549624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03055-A0B7-477A-A1C1-FC1164D0D3F4}">
      <dsp:nvSpPr>
        <dsp:cNvPr id="0" name=""/>
        <dsp:cNvSpPr/>
      </dsp:nvSpPr>
      <dsp:spPr>
        <a:xfrm>
          <a:off x="466472" y="316833"/>
          <a:ext cx="7807052" cy="63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Memperoleh</a:t>
          </a:r>
          <a:r>
            <a:rPr lang="es-ES" sz="2200" kern="1200" dirty="0" smtClean="0"/>
            <a:t> dan </a:t>
          </a:r>
          <a:r>
            <a:rPr lang="es-ES" sz="2200" kern="1200" dirty="0" err="1" smtClean="0"/>
            <a:t>memproses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informasi</a:t>
          </a:r>
          <a:r>
            <a:rPr lang="es-ES" sz="2200" kern="1200" dirty="0" smtClean="0"/>
            <a:t> dan </a:t>
          </a:r>
          <a:r>
            <a:rPr lang="es-ES" sz="2200" kern="1200" dirty="0" err="1" smtClean="0"/>
            <a:t>gagasan</a:t>
          </a:r>
          <a:endParaRPr lang="en-US" sz="2200" kern="1200" dirty="0"/>
        </a:p>
      </dsp:txBody>
      <dsp:txXfrm>
        <a:off x="466472" y="316833"/>
        <a:ext cx="7807052" cy="633997"/>
      </dsp:txXfrm>
    </dsp:sp>
    <dsp:sp modelId="{146CB1C4-E4A3-4CBC-AD9B-43EB5694E0C5}">
      <dsp:nvSpPr>
        <dsp:cNvPr id="0" name=""/>
        <dsp:cNvSpPr/>
      </dsp:nvSpPr>
      <dsp:spPr>
        <a:xfrm>
          <a:off x="70224" y="237584"/>
          <a:ext cx="792496" cy="792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5A72F-3739-4607-AC41-C40F44802613}">
      <dsp:nvSpPr>
        <dsp:cNvPr id="0" name=""/>
        <dsp:cNvSpPr/>
      </dsp:nvSpPr>
      <dsp:spPr>
        <a:xfrm>
          <a:off x="829957" y="1267995"/>
          <a:ext cx="7443566" cy="63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Menganalisis dan mengevaluasi penalaran</a:t>
          </a:r>
          <a:endParaRPr lang="es-ES" sz="2200" kern="1200" dirty="0"/>
        </a:p>
      </dsp:txBody>
      <dsp:txXfrm>
        <a:off x="829957" y="1267995"/>
        <a:ext cx="7443566" cy="633997"/>
      </dsp:txXfrm>
    </dsp:sp>
    <dsp:sp modelId="{7720E7FE-AD5B-4F97-9977-AB1678299E9D}">
      <dsp:nvSpPr>
        <dsp:cNvPr id="0" name=""/>
        <dsp:cNvSpPr/>
      </dsp:nvSpPr>
      <dsp:spPr>
        <a:xfrm>
          <a:off x="433709" y="1188745"/>
          <a:ext cx="792496" cy="792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6C88-F632-4224-ADFD-A4FA3B2A7361}">
      <dsp:nvSpPr>
        <dsp:cNvPr id="0" name=""/>
        <dsp:cNvSpPr/>
      </dsp:nvSpPr>
      <dsp:spPr>
        <a:xfrm>
          <a:off x="829957" y="2219156"/>
          <a:ext cx="7443566" cy="63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Merefleksi pemikiran dan proses berpikir</a:t>
          </a:r>
          <a:endParaRPr lang="es-ES" sz="2200" kern="1200" dirty="0"/>
        </a:p>
      </dsp:txBody>
      <dsp:txXfrm>
        <a:off x="829957" y="2219156"/>
        <a:ext cx="7443566" cy="633997"/>
      </dsp:txXfrm>
    </dsp:sp>
    <dsp:sp modelId="{491D2BF5-AAE0-4B72-89F6-1E8E9B52A976}">
      <dsp:nvSpPr>
        <dsp:cNvPr id="0" name=""/>
        <dsp:cNvSpPr/>
      </dsp:nvSpPr>
      <dsp:spPr>
        <a:xfrm>
          <a:off x="433709" y="2139906"/>
          <a:ext cx="792496" cy="792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0D2FD-8150-46C8-ABF9-FADD3A4070C2}">
      <dsp:nvSpPr>
        <dsp:cNvPr id="0" name=""/>
        <dsp:cNvSpPr/>
      </dsp:nvSpPr>
      <dsp:spPr>
        <a:xfrm>
          <a:off x="466472" y="3170317"/>
          <a:ext cx="7807052" cy="63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Mengambil keputusan</a:t>
          </a:r>
          <a:endParaRPr lang="es-ES" sz="2200" kern="1200" dirty="0"/>
        </a:p>
      </dsp:txBody>
      <dsp:txXfrm>
        <a:off x="466472" y="3170317"/>
        <a:ext cx="7807052" cy="633997"/>
      </dsp:txXfrm>
    </dsp:sp>
    <dsp:sp modelId="{871334B4-5491-46DC-9992-F3FD3D3AC465}">
      <dsp:nvSpPr>
        <dsp:cNvPr id="0" name=""/>
        <dsp:cNvSpPr/>
      </dsp:nvSpPr>
      <dsp:spPr>
        <a:xfrm>
          <a:off x="70224" y="3091067"/>
          <a:ext cx="792496" cy="792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C4FEF-616D-4180-BA61-4FD2DEC5B7EE}">
      <dsp:nvSpPr>
        <dsp:cNvPr id="0" name=""/>
        <dsp:cNvSpPr/>
      </dsp:nvSpPr>
      <dsp:spPr>
        <a:xfrm>
          <a:off x="-4592614" y="-709322"/>
          <a:ext cx="5511219" cy="5511219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43B5E-7C0B-4923-8838-DA4B9B57F739}">
      <dsp:nvSpPr>
        <dsp:cNvPr id="0" name=""/>
        <dsp:cNvSpPr/>
      </dsp:nvSpPr>
      <dsp:spPr>
        <a:xfrm>
          <a:off x="752317" y="584665"/>
          <a:ext cx="7555707" cy="1169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02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Menghasilkan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gagasan</a:t>
          </a:r>
          <a:r>
            <a:rPr lang="en-US" sz="3500" kern="1200" dirty="0" smtClean="0"/>
            <a:t> yang </a:t>
          </a:r>
          <a:r>
            <a:rPr lang="en-US" sz="3500" kern="1200" dirty="0" err="1" smtClean="0"/>
            <a:t>orisinal</a:t>
          </a:r>
          <a:endParaRPr lang="en-US" sz="3500" kern="1200" dirty="0"/>
        </a:p>
      </dsp:txBody>
      <dsp:txXfrm>
        <a:off x="752317" y="584665"/>
        <a:ext cx="7555707" cy="1169166"/>
      </dsp:txXfrm>
    </dsp:sp>
    <dsp:sp modelId="{DBFB4BAB-1908-44A1-91D5-5F07623C632B}">
      <dsp:nvSpPr>
        <dsp:cNvPr id="0" name=""/>
        <dsp:cNvSpPr/>
      </dsp:nvSpPr>
      <dsp:spPr>
        <a:xfrm>
          <a:off x="21588" y="438519"/>
          <a:ext cx="1461458" cy="146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D59A-8A60-4086-9AE6-487E3FA65145}">
      <dsp:nvSpPr>
        <dsp:cNvPr id="0" name=""/>
        <dsp:cNvSpPr/>
      </dsp:nvSpPr>
      <dsp:spPr>
        <a:xfrm>
          <a:off x="752317" y="2338742"/>
          <a:ext cx="7555707" cy="1169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02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Menghasilkan karya dan tindakan yang orisinal</a:t>
          </a:r>
          <a:endParaRPr lang="en-US" sz="3500" kern="1200" dirty="0"/>
        </a:p>
      </dsp:txBody>
      <dsp:txXfrm>
        <a:off x="752317" y="2338742"/>
        <a:ext cx="7555707" cy="1169166"/>
      </dsp:txXfrm>
    </dsp:sp>
    <dsp:sp modelId="{78786287-EB09-450D-83CC-1F2721C93D2A}">
      <dsp:nvSpPr>
        <dsp:cNvPr id="0" name=""/>
        <dsp:cNvSpPr/>
      </dsp:nvSpPr>
      <dsp:spPr>
        <a:xfrm>
          <a:off x="21588" y="2192596"/>
          <a:ext cx="1461458" cy="1461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9FBB-D076-41EA-B3E5-E1B69A61051A}">
      <dsp:nvSpPr>
        <dsp:cNvPr id="0" name=""/>
        <dsp:cNvSpPr/>
      </dsp:nvSpPr>
      <dsp:spPr>
        <a:xfrm rot="5400000">
          <a:off x="-130061" y="162028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35444"/>
        <a:ext cx="606953" cy="260123"/>
      </dsp:txXfrm>
    </dsp:sp>
    <dsp:sp modelId="{CBEBC6D8-5E46-4CEF-955F-51951CCA98E3}">
      <dsp:nvSpPr>
        <dsp:cNvPr id="0" name=""/>
        <dsp:cNvSpPr/>
      </dsp:nvSpPr>
      <dsp:spPr>
        <a:xfrm rot="5400000">
          <a:off x="5404979" y="-4798025"/>
          <a:ext cx="617394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Penanaman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dimensi-dimensi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akan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dilakukan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melalui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yang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mengacu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kepada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tema-tema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isu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prioritas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pada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peta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jalan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Pendidikan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Nasional 2020-2035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kebutuhan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dunia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6954" y="30139"/>
        <a:ext cx="10183307" cy="557116"/>
      </dsp:txXfrm>
    </dsp:sp>
    <dsp:sp modelId="{AB690511-428E-4DAF-8811-BC04A938A196}">
      <dsp:nvSpPr>
        <dsp:cNvPr id="0" name=""/>
        <dsp:cNvSpPr/>
      </dsp:nvSpPr>
      <dsp:spPr>
        <a:xfrm rot="5400000">
          <a:off x="-130061" y="935686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2</a:t>
          </a:r>
          <a:endParaRPr lang="en-US" sz="16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1109102"/>
        <a:ext cx="606953" cy="260123"/>
      </dsp:txXfrm>
    </dsp:sp>
    <dsp:sp modelId="{C05CFC90-44D2-49D2-B294-43BFDC56C05E}">
      <dsp:nvSpPr>
        <dsp:cNvPr id="0" name=""/>
        <dsp:cNvSpPr/>
      </dsp:nvSpPr>
      <dsp:spPr>
        <a:xfrm rot="5400000">
          <a:off x="5431876" y="-4019298"/>
          <a:ext cx="563599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Pada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lingkup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SMK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tema-tema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tersebut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diwadahi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sebuah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disebut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</a:t>
          </a:r>
          <a:endParaRPr lang="en-US" sz="16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606953" y="833138"/>
        <a:ext cx="10185933" cy="508573"/>
      </dsp:txXfrm>
    </dsp:sp>
    <dsp:sp modelId="{CDE5BE9D-B900-40A8-A41D-10FE61629BBE}">
      <dsp:nvSpPr>
        <dsp:cNvPr id="0" name=""/>
        <dsp:cNvSpPr/>
      </dsp:nvSpPr>
      <dsp:spPr>
        <a:xfrm rot="5400000">
          <a:off x="-130061" y="1709345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3</a:t>
          </a:r>
          <a:endParaRPr lang="en-US" sz="16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1882761"/>
        <a:ext cx="606953" cy="260123"/>
      </dsp:txXfrm>
    </dsp:sp>
    <dsp:sp modelId="{4EE84B12-A3C6-4808-8A2C-FF8DF9169ABA}">
      <dsp:nvSpPr>
        <dsp:cNvPr id="0" name=""/>
        <dsp:cNvSpPr/>
      </dsp:nvSpPr>
      <dsp:spPr>
        <a:xfrm rot="5400000">
          <a:off x="5431876" y="-3245639"/>
          <a:ext cx="563599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Budaya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Kerja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akan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berupa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atau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semua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tema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ada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SMK. </a:t>
          </a:r>
          <a:endParaRPr lang="en-US" sz="1600" b="1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606953" y="1606797"/>
        <a:ext cx="10185933" cy="508573"/>
      </dsp:txXfrm>
    </dsp:sp>
    <dsp:sp modelId="{5D6E9917-097B-446E-AB87-0E1705C8A249}">
      <dsp:nvSpPr>
        <dsp:cNvPr id="0" name=""/>
        <dsp:cNvSpPr/>
      </dsp:nvSpPr>
      <dsp:spPr>
        <a:xfrm rot="5400000">
          <a:off x="-130061" y="2483004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4</a:t>
          </a:r>
          <a:endParaRPr lang="en-US" sz="1600" kern="1200" dirty="0">
            <a:latin typeface="Arial" panose="020B0604020202020204" pitchFamily="34" charset="0"/>
            <a:ea typeface="Lato"/>
            <a:cs typeface="Arial" panose="020B0604020202020204" pitchFamily="34" charset="0"/>
            <a:sym typeface="Lato"/>
          </a:endParaRPr>
        </a:p>
      </dsp:txBody>
      <dsp:txXfrm rot="-5400000">
        <a:off x="1" y="2656420"/>
        <a:ext cx="606953" cy="260123"/>
      </dsp:txXfrm>
    </dsp:sp>
    <dsp:sp modelId="{91B7C342-D091-4C72-A80A-0C6B2C398EF5}">
      <dsp:nvSpPr>
        <dsp:cNvPr id="0" name=""/>
        <dsp:cNvSpPr/>
      </dsp:nvSpPr>
      <dsp:spPr>
        <a:xfrm rot="5400000">
          <a:off x="5431876" y="-2471980"/>
          <a:ext cx="563599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adalah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pembelajaran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lintas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disiplin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ilmu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mengamati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memikirkan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solusi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terhadap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permasalahan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di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melalui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 </a:t>
          </a:r>
        </a:p>
      </dsp:txBody>
      <dsp:txXfrm rot="-5400000">
        <a:off x="606953" y="2380456"/>
        <a:ext cx="10185933" cy="508573"/>
      </dsp:txXfrm>
    </dsp:sp>
    <dsp:sp modelId="{6D6EA562-4796-44D0-887A-2E9EC430B679}">
      <dsp:nvSpPr>
        <dsp:cNvPr id="0" name=""/>
        <dsp:cNvSpPr/>
      </dsp:nvSpPr>
      <dsp:spPr>
        <a:xfrm rot="5400000">
          <a:off x="-130061" y="3342386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5</a:t>
          </a:r>
        </a:p>
      </dsp:txBody>
      <dsp:txXfrm rot="-5400000">
        <a:off x="1" y="3515802"/>
        <a:ext cx="606953" cy="260123"/>
      </dsp:txXfrm>
    </dsp:sp>
    <dsp:sp modelId="{252528D5-4715-4E5D-B881-BB05DEAD0629}">
      <dsp:nvSpPr>
        <dsp:cNvPr id="0" name=""/>
        <dsp:cNvSpPr/>
      </dsp:nvSpPr>
      <dsp:spPr>
        <a:xfrm rot="5400000">
          <a:off x="5346153" y="-1612598"/>
          <a:ext cx="735046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Projek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Penguatan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Profil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Pelajar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Pancasila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memberikan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kesempatan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bagi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peserta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didik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dalam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situasi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tidak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formal,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struktur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fleksibel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kegiatan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belajar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yang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lebih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interaktif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juga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terlibat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langsung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dengan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lingkungan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sekitar</a:t>
          </a:r>
          <a:r>
            <a:rPr lang="en-US" sz="1600" b="1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untuk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menguatkan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berbagai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kompetensi</a:t>
          </a:r>
          <a:r>
            <a:rPr lang="en-US" sz="1600" kern="1200" dirty="0" smtClean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rPr>
            <a:t>.  </a:t>
          </a:r>
        </a:p>
      </dsp:txBody>
      <dsp:txXfrm rot="-5400000">
        <a:off x="606953" y="3162484"/>
        <a:ext cx="10177564" cy="663282"/>
      </dsp:txXfrm>
    </dsp:sp>
    <dsp:sp modelId="{C9986F10-184C-4E51-8D26-54661810E4BC}">
      <dsp:nvSpPr>
        <dsp:cNvPr id="0" name=""/>
        <dsp:cNvSpPr/>
      </dsp:nvSpPr>
      <dsp:spPr>
        <a:xfrm rot="5400000">
          <a:off x="-130061" y="4229965"/>
          <a:ext cx="867076" cy="606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6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sp:txBody>
      <dsp:txXfrm rot="-5400000">
        <a:off x="1" y="4403381"/>
        <a:ext cx="606953" cy="260123"/>
      </dsp:txXfrm>
    </dsp:sp>
    <dsp:sp modelId="{F05E98F1-E72D-4915-B2EF-9B08DE7C450E}">
      <dsp:nvSpPr>
        <dsp:cNvPr id="0" name=""/>
        <dsp:cNvSpPr/>
      </dsp:nvSpPr>
      <dsp:spPr>
        <a:xfrm rot="5400000">
          <a:off x="5317956" y="-597651"/>
          <a:ext cx="791440" cy="10213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Projek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didesain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agar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peserta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didik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dapat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melakukan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investigasi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memecahkan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masalah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mengambil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keputusan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.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Peserta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didik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bekerja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dalam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periode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waktu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yang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telah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dijadwalkan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untuk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menghasilkan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produk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/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atau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aksi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  <a:sym typeface="Lato"/>
            </a:rPr>
            <a:t>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  <a:sym typeface="Lato"/>
          </a:endParaRPr>
        </a:p>
      </dsp:txBody>
      <dsp:txXfrm rot="-5400000">
        <a:off x="606954" y="4151986"/>
        <a:ext cx="10174811" cy="714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72ED-7645-46C7-A485-80DF5418320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9611-7139-45D6-ABEB-BF8F526AD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C655E-175D-43E6-90C3-448ECAC898A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1D99-1AA7-4ED2-ADC5-7ACFA9BB8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446;gd5131f208b_12_143:notes">
            <a:extLst>
              <a:ext uri="{FF2B5EF4-FFF2-40B4-BE49-F238E27FC236}">
                <a16:creationId xmlns:a16="http://schemas.microsoft.com/office/drawing/2014/main" id="{C9339D56-4560-4B42-A599-F8759B200E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0179" name="Google Shape;447;gd5131f208b_12_143:notes">
            <a:extLst>
              <a:ext uri="{FF2B5EF4-FFF2-40B4-BE49-F238E27FC236}">
                <a16:creationId xmlns:a16="http://schemas.microsoft.com/office/drawing/2014/main" id="{07CDBD82-A92C-44B0-B83E-01BE0245A08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6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5" name="Google Shape;112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55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473E13B-EE1E-420F-BD7F-CB0D979D8E4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FC92-F409-4FA2-9880-B77786AE975E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07B12C-9FE4-4198-9068-1B7908E04445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CF867FE-0DC8-413A-B2E6-87A04DD674D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53D8F-84FB-4407-9A42-101CD240C340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10D0-EE9C-4A4E-A7DC-0380C1C10309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E70C-5ACB-4BEF-8C92-01A7C929F04B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2024-D39A-4382-9552-4C23BB0DB360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5E648B-7D76-438B-8B7E-467E6A03EC6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66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lIns="91425" tIns="91425" rIns="91425" bIns="91425" anchor="t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6A74C525-75E3-4803-95F3-8130E94A23C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296651" y="6216651"/>
            <a:ext cx="732367" cy="524933"/>
          </a:xfrm>
        </p:spPr>
        <p:txBody>
          <a:bodyPr lIns="91425" tIns="91425" rIns="91425" bIns="91425"/>
          <a:lstStyle>
            <a:lvl1pPr>
              <a:defRPr/>
            </a:lvl1pPr>
          </a:lstStyle>
          <a:p>
            <a:fld id="{020750A5-4A0D-4F41-9957-C8B9848A98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890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DC9B-90ED-492B-BA98-A35CD19B284B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>
            <a:extLst>
              <a:ext uri="{FF2B5EF4-FFF2-40B4-BE49-F238E27FC236}">
                <a16:creationId xmlns:a16="http://schemas.microsoft.com/office/drawing/2014/main" id="{DFD67E4B-3AC0-4CA8-86D9-B4DF26C3B7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89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EDCC4A-26E0-4229-8B68-171AB673B95D}"/>
              </a:ext>
            </a:extLst>
          </p:cNvPr>
          <p:cNvSpPr/>
          <p:nvPr userDrawn="1"/>
        </p:nvSpPr>
        <p:spPr>
          <a:xfrm>
            <a:off x="0" y="0"/>
            <a:ext cx="25442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7763BBC-CD7A-4337-9A94-33D7756A4D4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43933" y="1113367"/>
            <a:ext cx="2400300" cy="13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ko-KR" altLang="en-US" b="1" dirty="0">
              <a:solidFill>
                <a:schemeClr val="bg1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CFA7F27-E68A-4115-B11C-E55340DA59A4}"/>
              </a:ext>
            </a:extLst>
          </p:cNvPr>
          <p:cNvSpPr/>
          <p:nvPr userDrawn="1"/>
        </p:nvSpPr>
        <p:spPr>
          <a:xfrm>
            <a:off x="0" y="237067"/>
            <a:ext cx="1507067" cy="842433"/>
          </a:xfrm>
          <a:custGeom>
            <a:avLst/>
            <a:gdLst>
              <a:gd name="connsiteX0" fmla="*/ 0 w 755576"/>
              <a:gd name="connsiteY0" fmla="*/ 0 h 632817"/>
              <a:gd name="connsiteX1" fmla="*/ 755576 w 755576"/>
              <a:gd name="connsiteY1" fmla="*/ 0 h 632817"/>
              <a:gd name="connsiteX2" fmla="*/ 755576 w 755576"/>
              <a:gd name="connsiteY2" fmla="*/ 632817 h 632817"/>
              <a:gd name="connsiteX3" fmla="*/ 0 w 755576"/>
              <a:gd name="connsiteY3" fmla="*/ 632817 h 632817"/>
              <a:gd name="connsiteX4" fmla="*/ 0 w 755576"/>
              <a:gd name="connsiteY4" fmla="*/ 0 h 632817"/>
              <a:gd name="connsiteX0" fmla="*/ 0 w 1130226"/>
              <a:gd name="connsiteY0" fmla="*/ 0 h 632817"/>
              <a:gd name="connsiteX1" fmla="*/ 755576 w 1130226"/>
              <a:gd name="connsiteY1" fmla="*/ 0 h 632817"/>
              <a:gd name="connsiteX2" fmla="*/ 1130226 w 1130226"/>
              <a:gd name="connsiteY2" fmla="*/ 632817 h 632817"/>
              <a:gd name="connsiteX3" fmla="*/ 0 w 1130226"/>
              <a:gd name="connsiteY3" fmla="*/ 632817 h 632817"/>
              <a:gd name="connsiteX4" fmla="*/ 0 w 1130226"/>
              <a:gd name="connsiteY4" fmla="*/ 0 h 63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226" h="632817">
                <a:moveTo>
                  <a:pt x="0" y="0"/>
                </a:moveTo>
                <a:lnTo>
                  <a:pt x="755576" y="0"/>
                </a:lnTo>
                <a:lnTo>
                  <a:pt x="1130226" y="632817"/>
                </a:lnTo>
                <a:lnTo>
                  <a:pt x="0" y="6328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27340A4-88CD-4C35-A453-966B779F49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65100"/>
            <a:ext cx="10075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id-ID" altLang="ko-KR" sz="4500" b="1" dirty="0">
              <a:solidFill>
                <a:srgbClr val="E84C22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5F59921-4492-4DC3-A80E-448BFDD2BEA4}"/>
              </a:ext>
            </a:extLst>
          </p:cNvPr>
          <p:cNvSpPr/>
          <p:nvPr userDrawn="1"/>
        </p:nvSpPr>
        <p:spPr>
          <a:xfrm flipH="1" flipV="1">
            <a:off x="1276351" y="0"/>
            <a:ext cx="1267883" cy="696384"/>
          </a:xfrm>
          <a:custGeom>
            <a:avLst/>
            <a:gdLst>
              <a:gd name="connsiteX0" fmla="*/ 0 w 755576"/>
              <a:gd name="connsiteY0" fmla="*/ 0 h 632817"/>
              <a:gd name="connsiteX1" fmla="*/ 755576 w 755576"/>
              <a:gd name="connsiteY1" fmla="*/ 0 h 632817"/>
              <a:gd name="connsiteX2" fmla="*/ 755576 w 755576"/>
              <a:gd name="connsiteY2" fmla="*/ 632817 h 632817"/>
              <a:gd name="connsiteX3" fmla="*/ 0 w 755576"/>
              <a:gd name="connsiteY3" fmla="*/ 632817 h 632817"/>
              <a:gd name="connsiteX4" fmla="*/ 0 w 755576"/>
              <a:gd name="connsiteY4" fmla="*/ 0 h 632817"/>
              <a:gd name="connsiteX0" fmla="*/ 0 w 1130226"/>
              <a:gd name="connsiteY0" fmla="*/ 0 h 632817"/>
              <a:gd name="connsiteX1" fmla="*/ 755576 w 1130226"/>
              <a:gd name="connsiteY1" fmla="*/ 0 h 632817"/>
              <a:gd name="connsiteX2" fmla="*/ 1130226 w 1130226"/>
              <a:gd name="connsiteY2" fmla="*/ 632817 h 632817"/>
              <a:gd name="connsiteX3" fmla="*/ 0 w 1130226"/>
              <a:gd name="connsiteY3" fmla="*/ 632817 h 632817"/>
              <a:gd name="connsiteX4" fmla="*/ 0 w 1130226"/>
              <a:gd name="connsiteY4" fmla="*/ 0 h 63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226" h="632817">
                <a:moveTo>
                  <a:pt x="0" y="0"/>
                </a:moveTo>
                <a:lnTo>
                  <a:pt x="755576" y="0"/>
                </a:lnTo>
                <a:lnTo>
                  <a:pt x="1130226" y="632817"/>
                </a:lnTo>
                <a:lnTo>
                  <a:pt x="0" y="63281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05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247467" y="6610352"/>
            <a:ext cx="963084" cy="247649"/>
          </a:xfrm>
          <a:custGeom>
            <a:avLst/>
            <a:gdLst>
              <a:gd name="connsiteX0" fmla="*/ 0 w 576064"/>
              <a:gd name="connsiteY0" fmla="*/ 0 h 186284"/>
              <a:gd name="connsiteX1" fmla="*/ 576064 w 576064"/>
              <a:gd name="connsiteY1" fmla="*/ 0 h 186284"/>
              <a:gd name="connsiteX2" fmla="*/ 576064 w 576064"/>
              <a:gd name="connsiteY2" fmla="*/ 186284 h 186284"/>
              <a:gd name="connsiteX3" fmla="*/ 0 w 576064"/>
              <a:gd name="connsiteY3" fmla="*/ 186284 h 186284"/>
              <a:gd name="connsiteX4" fmla="*/ 0 w 576064"/>
              <a:gd name="connsiteY4" fmla="*/ 0 h 186284"/>
              <a:gd name="connsiteX0" fmla="*/ 0 w 709414"/>
              <a:gd name="connsiteY0" fmla="*/ 6350 h 186284"/>
              <a:gd name="connsiteX1" fmla="*/ 709414 w 709414"/>
              <a:gd name="connsiteY1" fmla="*/ 0 h 186284"/>
              <a:gd name="connsiteX2" fmla="*/ 709414 w 709414"/>
              <a:gd name="connsiteY2" fmla="*/ 186284 h 186284"/>
              <a:gd name="connsiteX3" fmla="*/ 133350 w 709414"/>
              <a:gd name="connsiteY3" fmla="*/ 186284 h 186284"/>
              <a:gd name="connsiteX4" fmla="*/ 0 w 709414"/>
              <a:gd name="connsiteY4" fmla="*/ 6350 h 186284"/>
              <a:gd name="connsiteX0" fmla="*/ 0 w 696714"/>
              <a:gd name="connsiteY0" fmla="*/ 6350 h 186284"/>
              <a:gd name="connsiteX1" fmla="*/ 696714 w 696714"/>
              <a:gd name="connsiteY1" fmla="*/ 0 h 186284"/>
              <a:gd name="connsiteX2" fmla="*/ 696714 w 696714"/>
              <a:gd name="connsiteY2" fmla="*/ 186284 h 186284"/>
              <a:gd name="connsiteX3" fmla="*/ 120650 w 696714"/>
              <a:gd name="connsiteY3" fmla="*/ 186284 h 186284"/>
              <a:gd name="connsiteX4" fmla="*/ 0 w 696714"/>
              <a:gd name="connsiteY4" fmla="*/ 6350 h 186284"/>
              <a:gd name="connsiteX0" fmla="*/ 0 w 703064"/>
              <a:gd name="connsiteY0" fmla="*/ 0 h 186284"/>
              <a:gd name="connsiteX1" fmla="*/ 703064 w 703064"/>
              <a:gd name="connsiteY1" fmla="*/ 0 h 186284"/>
              <a:gd name="connsiteX2" fmla="*/ 703064 w 703064"/>
              <a:gd name="connsiteY2" fmla="*/ 186284 h 186284"/>
              <a:gd name="connsiteX3" fmla="*/ 127000 w 703064"/>
              <a:gd name="connsiteY3" fmla="*/ 186284 h 186284"/>
              <a:gd name="connsiteX4" fmla="*/ 0 w 703064"/>
              <a:gd name="connsiteY4" fmla="*/ 0 h 186284"/>
              <a:gd name="connsiteX0" fmla="*/ 0 w 722114"/>
              <a:gd name="connsiteY0" fmla="*/ 635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6350 h 186284"/>
              <a:gd name="connsiteX0" fmla="*/ 0 w 722114"/>
              <a:gd name="connsiteY0" fmla="*/ 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0 h 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14" h="186284">
                <a:moveTo>
                  <a:pt x="0" y="0"/>
                </a:moveTo>
                <a:lnTo>
                  <a:pt x="722114" y="0"/>
                </a:lnTo>
                <a:lnTo>
                  <a:pt x="722114" y="186284"/>
                </a:lnTo>
                <a:lnTo>
                  <a:pt x="146050" y="186284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5" name="Rectangle 3"/>
          <p:cNvSpPr/>
          <p:nvPr userDrawn="1"/>
        </p:nvSpPr>
        <p:spPr>
          <a:xfrm>
            <a:off x="1" y="6610352"/>
            <a:ext cx="7152217" cy="247649"/>
          </a:xfrm>
          <a:custGeom>
            <a:avLst/>
            <a:gdLst>
              <a:gd name="connsiteX0" fmla="*/ 0 w 5652120"/>
              <a:gd name="connsiteY0" fmla="*/ 0 h 180000"/>
              <a:gd name="connsiteX1" fmla="*/ 5652120 w 5652120"/>
              <a:gd name="connsiteY1" fmla="*/ 0 h 180000"/>
              <a:gd name="connsiteX2" fmla="*/ 5652120 w 5652120"/>
              <a:gd name="connsiteY2" fmla="*/ 180000 h 180000"/>
              <a:gd name="connsiteX3" fmla="*/ 0 w 5652120"/>
              <a:gd name="connsiteY3" fmla="*/ 180000 h 180000"/>
              <a:gd name="connsiteX4" fmla="*/ 0 w 5652120"/>
              <a:gd name="connsiteY4" fmla="*/ 0 h 180000"/>
              <a:gd name="connsiteX0" fmla="*/ 0 w 5804520"/>
              <a:gd name="connsiteY0" fmla="*/ 0 h 186350"/>
              <a:gd name="connsiteX1" fmla="*/ 5652120 w 5804520"/>
              <a:gd name="connsiteY1" fmla="*/ 0 h 186350"/>
              <a:gd name="connsiteX2" fmla="*/ 5804520 w 5804520"/>
              <a:gd name="connsiteY2" fmla="*/ 186350 h 186350"/>
              <a:gd name="connsiteX3" fmla="*/ 0 w 5804520"/>
              <a:gd name="connsiteY3" fmla="*/ 180000 h 186350"/>
              <a:gd name="connsiteX4" fmla="*/ 0 w 5804520"/>
              <a:gd name="connsiteY4" fmla="*/ 0 h 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20" h="186350">
                <a:moveTo>
                  <a:pt x="0" y="0"/>
                </a:moveTo>
                <a:lnTo>
                  <a:pt x="5652120" y="0"/>
                </a:lnTo>
                <a:lnTo>
                  <a:pt x="5804520" y="18635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5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7" name="Rectangle 5"/>
          <p:cNvSpPr/>
          <p:nvPr userDrawn="1"/>
        </p:nvSpPr>
        <p:spPr>
          <a:xfrm>
            <a:off x="7749118" y="6502400"/>
            <a:ext cx="4438649" cy="355600"/>
          </a:xfrm>
          <a:custGeom>
            <a:avLst/>
            <a:gdLst>
              <a:gd name="connsiteX0" fmla="*/ 0 w 3131840"/>
              <a:gd name="connsiteY0" fmla="*/ 0 h 267494"/>
              <a:gd name="connsiteX1" fmla="*/ 3131840 w 3131840"/>
              <a:gd name="connsiteY1" fmla="*/ 0 h 267494"/>
              <a:gd name="connsiteX2" fmla="*/ 3131840 w 3131840"/>
              <a:gd name="connsiteY2" fmla="*/ 267494 h 267494"/>
              <a:gd name="connsiteX3" fmla="*/ 0 w 3131840"/>
              <a:gd name="connsiteY3" fmla="*/ 267494 h 267494"/>
              <a:gd name="connsiteX4" fmla="*/ 0 w 3131840"/>
              <a:gd name="connsiteY4" fmla="*/ 0 h 267494"/>
              <a:gd name="connsiteX0" fmla="*/ 0 w 3299480"/>
              <a:gd name="connsiteY0" fmla="*/ 0 h 267494"/>
              <a:gd name="connsiteX1" fmla="*/ 3299480 w 3299480"/>
              <a:gd name="connsiteY1" fmla="*/ 0 h 267494"/>
              <a:gd name="connsiteX2" fmla="*/ 3299480 w 3299480"/>
              <a:gd name="connsiteY2" fmla="*/ 267494 h 267494"/>
              <a:gd name="connsiteX3" fmla="*/ 167640 w 3299480"/>
              <a:gd name="connsiteY3" fmla="*/ 267494 h 267494"/>
              <a:gd name="connsiteX4" fmla="*/ 0 w 3299480"/>
              <a:gd name="connsiteY4" fmla="*/ 0 h 267494"/>
              <a:gd name="connsiteX0" fmla="*/ 0 w 3329960"/>
              <a:gd name="connsiteY0" fmla="*/ 0 h 267494"/>
              <a:gd name="connsiteX1" fmla="*/ 3329960 w 3329960"/>
              <a:gd name="connsiteY1" fmla="*/ 0 h 267494"/>
              <a:gd name="connsiteX2" fmla="*/ 3329960 w 3329960"/>
              <a:gd name="connsiteY2" fmla="*/ 267494 h 267494"/>
              <a:gd name="connsiteX3" fmla="*/ 198120 w 3329960"/>
              <a:gd name="connsiteY3" fmla="*/ 267494 h 267494"/>
              <a:gd name="connsiteX4" fmla="*/ 0 w 3329960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960" h="267494">
                <a:moveTo>
                  <a:pt x="0" y="0"/>
                </a:moveTo>
                <a:lnTo>
                  <a:pt x="3329960" y="0"/>
                </a:lnTo>
                <a:lnTo>
                  <a:pt x="3329960" y="267494"/>
                </a:lnTo>
                <a:lnTo>
                  <a:pt x="198120" y="267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80933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51883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247467" y="6610352"/>
            <a:ext cx="963084" cy="247649"/>
          </a:xfrm>
          <a:custGeom>
            <a:avLst/>
            <a:gdLst>
              <a:gd name="connsiteX0" fmla="*/ 0 w 576064"/>
              <a:gd name="connsiteY0" fmla="*/ 0 h 186284"/>
              <a:gd name="connsiteX1" fmla="*/ 576064 w 576064"/>
              <a:gd name="connsiteY1" fmla="*/ 0 h 186284"/>
              <a:gd name="connsiteX2" fmla="*/ 576064 w 576064"/>
              <a:gd name="connsiteY2" fmla="*/ 186284 h 186284"/>
              <a:gd name="connsiteX3" fmla="*/ 0 w 576064"/>
              <a:gd name="connsiteY3" fmla="*/ 186284 h 186284"/>
              <a:gd name="connsiteX4" fmla="*/ 0 w 576064"/>
              <a:gd name="connsiteY4" fmla="*/ 0 h 186284"/>
              <a:gd name="connsiteX0" fmla="*/ 0 w 709414"/>
              <a:gd name="connsiteY0" fmla="*/ 6350 h 186284"/>
              <a:gd name="connsiteX1" fmla="*/ 709414 w 709414"/>
              <a:gd name="connsiteY1" fmla="*/ 0 h 186284"/>
              <a:gd name="connsiteX2" fmla="*/ 709414 w 709414"/>
              <a:gd name="connsiteY2" fmla="*/ 186284 h 186284"/>
              <a:gd name="connsiteX3" fmla="*/ 133350 w 709414"/>
              <a:gd name="connsiteY3" fmla="*/ 186284 h 186284"/>
              <a:gd name="connsiteX4" fmla="*/ 0 w 709414"/>
              <a:gd name="connsiteY4" fmla="*/ 6350 h 186284"/>
              <a:gd name="connsiteX0" fmla="*/ 0 w 696714"/>
              <a:gd name="connsiteY0" fmla="*/ 6350 h 186284"/>
              <a:gd name="connsiteX1" fmla="*/ 696714 w 696714"/>
              <a:gd name="connsiteY1" fmla="*/ 0 h 186284"/>
              <a:gd name="connsiteX2" fmla="*/ 696714 w 696714"/>
              <a:gd name="connsiteY2" fmla="*/ 186284 h 186284"/>
              <a:gd name="connsiteX3" fmla="*/ 120650 w 696714"/>
              <a:gd name="connsiteY3" fmla="*/ 186284 h 186284"/>
              <a:gd name="connsiteX4" fmla="*/ 0 w 696714"/>
              <a:gd name="connsiteY4" fmla="*/ 6350 h 186284"/>
              <a:gd name="connsiteX0" fmla="*/ 0 w 703064"/>
              <a:gd name="connsiteY0" fmla="*/ 0 h 186284"/>
              <a:gd name="connsiteX1" fmla="*/ 703064 w 703064"/>
              <a:gd name="connsiteY1" fmla="*/ 0 h 186284"/>
              <a:gd name="connsiteX2" fmla="*/ 703064 w 703064"/>
              <a:gd name="connsiteY2" fmla="*/ 186284 h 186284"/>
              <a:gd name="connsiteX3" fmla="*/ 127000 w 703064"/>
              <a:gd name="connsiteY3" fmla="*/ 186284 h 186284"/>
              <a:gd name="connsiteX4" fmla="*/ 0 w 703064"/>
              <a:gd name="connsiteY4" fmla="*/ 0 h 186284"/>
              <a:gd name="connsiteX0" fmla="*/ 0 w 722114"/>
              <a:gd name="connsiteY0" fmla="*/ 635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6350 h 186284"/>
              <a:gd name="connsiteX0" fmla="*/ 0 w 722114"/>
              <a:gd name="connsiteY0" fmla="*/ 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0 h 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14" h="186284">
                <a:moveTo>
                  <a:pt x="0" y="0"/>
                </a:moveTo>
                <a:lnTo>
                  <a:pt x="722114" y="0"/>
                </a:lnTo>
                <a:lnTo>
                  <a:pt x="722114" y="186284"/>
                </a:lnTo>
                <a:lnTo>
                  <a:pt x="146050" y="186284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5" name="Rectangle 3"/>
          <p:cNvSpPr/>
          <p:nvPr userDrawn="1"/>
        </p:nvSpPr>
        <p:spPr>
          <a:xfrm>
            <a:off x="1" y="6610352"/>
            <a:ext cx="7152217" cy="247649"/>
          </a:xfrm>
          <a:custGeom>
            <a:avLst/>
            <a:gdLst>
              <a:gd name="connsiteX0" fmla="*/ 0 w 5652120"/>
              <a:gd name="connsiteY0" fmla="*/ 0 h 180000"/>
              <a:gd name="connsiteX1" fmla="*/ 5652120 w 5652120"/>
              <a:gd name="connsiteY1" fmla="*/ 0 h 180000"/>
              <a:gd name="connsiteX2" fmla="*/ 5652120 w 5652120"/>
              <a:gd name="connsiteY2" fmla="*/ 180000 h 180000"/>
              <a:gd name="connsiteX3" fmla="*/ 0 w 5652120"/>
              <a:gd name="connsiteY3" fmla="*/ 180000 h 180000"/>
              <a:gd name="connsiteX4" fmla="*/ 0 w 5652120"/>
              <a:gd name="connsiteY4" fmla="*/ 0 h 180000"/>
              <a:gd name="connsiteX0" fmla="*/ 0 w 5804520"/>
              <a:gd name="connsiteY0" fmla="*/ 0 h 186350"/>
              <a:gd name="connsiteX1" fmla="*/ 5652120 w 5804520"/>
              <a:gd name="connsiteY1" fmla="*/ 0 h 186350"/>
              <a:gd name="connsiteX2" fmla="*/ 5804520 w 5804520"/>
              <a:gd name="connsiteY2" fmla="*/ 186350 h 186350"/>
              <a:gd name="connsiteX3" fmla="*/ 0 w 5804520"/>
              <a:gd name="connsiteY3" fmla="*/ 180000 h 186350"/>
              <a:gd name="connsiteX4" fmla="*/ 0 w 5804520"/>
              <a:gd name="connsiteY4" fmla="*/ 0 h 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20" h="186350">
                <a:moveTo>
                  <a:pt x="0" y="0"/>
                </a:moveTo>
                <a:lnTo>
                  <a:pt x="5652120" y="0"/>
                </a:lnTo>
                <a:lnTo>
                  <a:pt x="5804520" y="18635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5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7" name="Rectangle 5"/>
          <p:cNvSpPr/>
          <p:nvPr userDrawn="1"/>
        </p:nvSpPr>
        <p:spPr>
          <a:xfrm>
            <a:off x="7749118" y="6502400"/>
            <a:ext cx="4438649" cy="355600"/>
          </a:xfrm>
          <a:custGeom>
            <a:avLst/>
            <a:gdLst>
              <a:gd name="connsiteX0" fmla="*/ 0 w 3131840"/>
              <a:gd name="connsiteY0" fmla="*/ 0 h 267494"/>
              <a:gd name="connsiteX1" fmla="*/ 3131840 w 3131840"/>
              <a:gd name="connsiteY1" fmla="*/ 0 h 267494"/>
              <a:gd name="connsiteX2" fmla="*/ 3131840 w 3131840"/>
              <a:gd name="connsiteY2" fmla="*/ 267494 h 267494"/>
              <a:gd name="connsiteX3" fmla="*/ 0 w 3131840"/>
              <a:gd name="connsiteY3" fmla="*/ 267494 h 267494"/>
              <a:gd name="connsiteX4" fmla="*/ 0 w 3131840"/>
              <a:gd name="connsiteY4" fmla="*/ 0 h 267494"/>
              <a:gd name="connsiteX0" fmla="*/ 0 w 3299480"/>
              <a:gd name="connsiteY0" fmla="*/ 0 h 267494"/>
              <a:gd name="connsiteX1" fmla="*/ 3299480 w 3299480"/>
              <a:gd name="connsiteY1" fmla="*/ 0 h 267494"/>
              <a:gd name="connsiteX2" fmla="*/ 3299480 w 3299480"/>
              <a:gd name="connsiteY2" fmla="*/ 267494 h 267494"/>
              <a:gd name="connsiteX3" fmla="*/ 167640 w 3299480"/>
              <a:gd name="connsiteY3" fmla="*/ 267494 h 267494"/>
              <a:gd name="connsiteX4" fmla="*/ 0 w 3299480"/>
              <a:gd name="connsiteY4" fmla="*/ 0 h 267494"/>
              <a:gd name="connsiteX0" fmla="*/ 0 w 3329960"/>
              <a:gd name="connsiteY0" fmla="*/ 0 h 267494"/>
              <a:gd name="connsiteX1" fmla="*/ 3329960 w 3329960"/>
              <a:gd name="connsiteY1" fmla="*/ 0 h 267494"/>
              <a:gd name="connsiteX2" fmla="*/ 3329960 w 3329960"/>
              <a:gd name="connsiteY2" fmla="*/ 267494 h 267494"/>
              <a:gd name="connsiteX3" fmla="*/ 198120 w 3329960"/>
              <a:gd name="connsiteY3" fmla="*/ 267494 h 267494"/>
              <a:gd name="connsiteX4" fmla="*/ 0 w 3329960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960" h="267494">
                <a:moveTo>
                  <a:pt x="0" y="0"/>
                </a:moveTo>
                <a:lnTo>
                  <a:pt x="3329960" y="0"/>
                </a:lnTo>
                <a:lnTo>
                  <a:pt x="3329960" y="267494"/>
                </a:lnTo>
                <a:lnTo>
                  <a:pt x="198120" y="267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80933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0729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247467" y="6610352"/>
            <a:ext cx="963084" cy="247649"/>
          </a:xfrm>
          <a:custGeom>
            <a:avLst/>
            <a:gdLst>
              <a:gd name="connsiteX0" fmla="*/ 0 w 576064"/>
              <a:gd name="connsiteY0" fmla="*/ 0 h 186284"/>
              <a:gd name="connsiteX1" fmla="*/ 576064 w 576064"/>
              <a:gd name="connsiteY1" fmla="*/ 0 h 186284"/>
              <a:gd name="connsiteX2" fmla="*/ 576064 w 576064"/>
              <a:gd name="connsiteY2" fmla="*/ 186284 h 186284"/>
              <a:gd name="connsiteX3" fmla="*/ 0 w 576064"/>
              <a:gd name="connsiteY3" fmla="*/ 186284 h 186284"/>
              <a:gd name="connsiteX4" fmla="*/ 0 w 576064"/>
              <a:gd name="connsiteY4" fmla="*/ 0 h 186284"/>
              <a:gd name="connsiteX0" fmla="*/ 0 w 709414"/>
              <a:gd name="connsiteY0" fmla="*/ 6350 h 186284"/>
              <a:gd name="connsiteX1" fmla="*/ 709414 w 709414"/>
              <a:gd name="connsiteY1" fmla="*/ 0 h 186284"/>
              <a:gd name="connsiteX2" fmla="*/ 709414 w 709414"/>
              <a:gd name="connsiteY2" fmla="*/ 186284 h 186284"/>
              <a:gd name="connsiteX3" fmla="*/ 133350 w 709414"/>
              <a:gd name="connsiteY3" fmla="*/ 186284 h 186284"/>
              <a:gd name="connsiteX4" fmla="*/ 0 w 709414"/>
              <a:gd name="connsiteY4" fmla="*/ 6350 h 186284"/>
              <a:gd name="connsiteX0" fmla="*/ 0 w 696714"/>
              <a:gd name="connsiteY0" fmla="*/ 6350 h 186284"/>
              <a:gd name="connsiteX1" fmla="*/ 696714 w 696714"/>
              <a:gd name="connsiteY1" fmla="*/ 0 h 186284"/>
              <a:gd name="connsiteX2" fmla="*/ 696714 w 696714"/>
              <a:gd name="connsiteY2" fmla="*/ 186284 h 186284"/>
              <a:gd name="connsiteX3" fmla="*/ 120650 w 696714"/>
              <a:gd name="connsiteY3" fmla="*/ 186284 h 186284"/>
              <a:gd name="connsiteX4" fmla="*/ 0 w 696714"/>
              <a:gd name="connsiteY4" fmla="*/ 6350 h 186284"/>
              <a:gd name="connsiteX0" fmla="*/ 0 w 703064"/>
              <a:gd name="connsiteY0" fmla="*/ 0 h 186284"/>
              <a:gd name="connsiteX1" fmla="*/ 703064 w 703064"/>
              <a:gd name="connsiteY1" fmla="*/ 0 h 186284"/>
              <a:gd name="connsiteX2" fmla="*/ 703064 w 703064"/>
              <a:gd name="connsiteY2" fmla="*/ 186284 h 186284"/>
              <a:gd name="connsiteX3" fmla="*/ 127000 w 703064"/>
              <a:gd name="connsiteY3" fmla="*/ 186284 h 186284"/>
              <a:gd name="connsiteX4" fmla="*/ 0 w 703064"/>
              <a:gd name="connsiteY4" fmla="*/ 0 h 186284"/>
              <a:gd name="connsiteX0" fmla="*/ 0 w 722114"/>
              <a:gd name="connsiteY0" fmla="*/ 635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6350 h 186284"/>
              <a:gd name="connsiteX0" fmla="*/ 0 w 722114"/>
              <a:gd name="connsiteY0" fmla="*/ 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0 h 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14" h="186284">
                <a:moveTo>
                  <a:pt x="0" y="0"/>
                </a:moveTo>
                <a:lnTo>
                  <a:pt x="722114" y="0"/>
                </a:lnTo>
                <a:lnTo>
                  <a:pt x="722114" y="186284"/>
                </a:lnTo>
                <a:lnTo>
                  <a:pt x="146050" y="186284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5" name="Rectangle 3"/>
          <p:cNvSpPr/>
          <p:nvPr userDrawn="1"/>
        </p:nvSpPr>
        <p:spPr>
          <a:xfrm>
            <a:off x="1" y="6610352"/>
            <a:ext cx="7152217" cy="247649"/>
          </a:xfrm>
          <a:custGeom>
            <a:avLst/>
            <a:gdLst>
              <a:gd name="connsiteX0" fmla="*/ 0 w 5652120"/>
              <a:gd name="connsiteY0" fmla="*/ 0 h 180000"/>
              <a:gd name="connsiteX1" fmla="*/ 5652120 w 5652120"/>
              <a:gd name="connsiteY1" fmla="*/ 0 h 180000"/>
              <a:gd name="connsiteX2" fmla="*/ 5652120 w 5652120"/>
              <a:gd name="connsiteY2" fmla="*/ 180000 h 180000"/>
              <a:gd name="connsiteX3" fmla="*/ 0 w 5652120"/>
              <a:gd name="connsiteY3" fmla="*/ 180000 h 180000"/>
              <a:gd name="connsiteX4" fmla="*/ 0 w 5652120"/>
              <a:gd name="connsiteY4" fmla="*/ 0 h 180000"/>
              <a:gd name="connsiteX0" fmla="*/ 0 w 5804520"/>
              <a:gd name="connsiteY0" fmla="*/ 0 h 186350"/>
              <a:gd name="connsiteX1" fmla="*/ 5652120 w 5804520"/>
              <a:gd name="connsiteY1" fmla="*/ 0 h 186350"/>
              <a:gd name="connsiteX2" fmla="*/ 5804520 w 5804520"/>
              <a:gd name="connsiteY2" fmla="*/ 186350 h 186350"/>
              <a:gd name="connsiteX3" fmla="*/ 0 w 5804520"/>
              <a:gd name="connsiteY3" fmla="*/ 180000 h 186350"/>
              <a:gd name="connsiteX4" fmla="*/ 0 w 5804520"/>
              <a:gd name="connsiteY4" fmla="*/ 0 h 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20" h="186350">
                <a:moveTo>
                  <a:pt x="0" y="0"/>
                </a:moveTo>
                <a:lnTo>
                  <a:pt x="5652120" y="0"/>
                </a:lnTo>
                <a:lnTo>
                  <a:pt x="5804520" y="18635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5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7" name="Rectangle 5"/>
          <p:cNvSpPr/>
          <p:nvPr userDrawn="1"/>
        </p:nvSpPr>
        <p:spPr>
          <a:xfrm>
            <a:off x="7749118" y="6502400"/>
            <a:ext cx="4438649" cy="355600"/>
          </a:xfrm>
          <a:custGeom>
            <a:avLst/>
            <a:gdLst>
              <a:gd name="connsiteX0" fmla="*/ 0 w 3131840"/>
              <a:gd name="connsiteY0" fmla="*/ 0 h 267494"/>
              <a:gd name="connsiteX1" fmla="*/ 3131840 w 3131840"/>
              <a:gd name="connsiteY1" fmla="*/ 0 h 267494"/>
              <a:gd name="connsiteX2" fmla="*/ 3131840 w 3131840"/>
              <a:gd name="connsiteY2" fmla="*/ 267494 h 267494"/>
              <a:gd name="connsiteX3" fmla="*/ 0 w 3131840"/>
              <a:gd name="connsiteY3" fmla="*/ 267494 h 267494"/>
              <a:gd name="connsiteX4" fmla="*/ 0 w 3131840"/>
              <a:gd name="connsiteY4" fmla="*/ 0 h 267494"/>
              <a:gd name="connsiteX0" fmla="*/ 0 w 3299480"/>
              <a:gd name="connsiteY0" fmla="*/ 0 h 267494"/>
              <a:gd name="connsiteX1" fmla="*/ 3299480 w 3299480"/>
              <a:gd name="connsiteY1" fmla="*/ 0 h 267494"/>
              <a:gd name="connsiteX2" fmla="*/ 3299480 w 3299480"/>
              <a:gd name="connsiteY2" fmla="*/ 267494 h 267494"/>
              <a:gd name="connsiteX3" fmla="*/ 167640 w 3299480"/>
              <a:gd name="connsiteY3" fmla="*/ 267494 h 267494"/>
              <a:gd name="connsiteX4" fmla="*/ 0 w 3299480"/>
              <a:gd name="connsiteY4" fmla="*/ 0 h 267494"/>
              <a:gd name="connsiteX0" fmla="*/ 0 w 3329960"/>
              <a:gd name="connsiteY0" fmla="*/ 0 h 267494"/>
              <a:gd name="connsiteX1" fmla="*/ 3329960 w 3329960"/>
              <a:gd name="connsiteY1" fmla="*/ 0 h 267494"/>
              <a:gd name="connsiteX2" fmla="*/ 3329960 w 3329960"/>
              <a:gd name="connsiteY2" fmla="*/ 267494 h 267494"/>
              <a:gd name="connsiteX3" fmla="*/ 198120 w 3329960"/>
              <a:gd name="connsiteY3" fmla="*/ 267494 h 267494"/>
              <a:gd name="connsiteX4" fmla="*/ 0 w 3329960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960" h="267494">
                <a:moveTo>
                  <a:pt x="0" y="0"/>
                </a:moveTo>
                <a:lnTo>
                  <a:pt x="3329960" y="0"/>
                </a:lnTo>
                <a:lnTo>
                  <a:pt x="3329960" y="267494"/>
                </a:lnTo>
                <a:lnTo>
                  <a:pt x="198120" y="267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80933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8680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7247467" y="6610352"/>
            <a:ext cx="963084" cy="247649"/>
          </a:xfrm>
          <a:custGeom>
            <a:avLst/>
            <a:gdLst>
              <a:gd name="connsiteX0" fmla="*/ 0 w 576064"/>
              <a:gd name="connsiteY0" fmla="*/ 0 h 186284"/>
              <a:gd name="connsiteX1" fmla="*/ 576064 w 576064"/>
              <a:gd name="connsiteY1" fmla="*/ 0 h 186284"/>
              <a:gd name="connsiteX2" fmla="*/ 576064 w 576064"/>
              <a:gd name="connsiteY2" fmla="*/ 186284 h 186284"/>
              <a:gd name="connsiteX3" fmla="*/ 0 w 576064"/>
              <a:gd name="connsiteY3" fmla="*/ 186284 h 186284"/>
              <a:gd name="connsiteX4" fmla="*/ 0 w 576064"/>
              <a:gd name="connsiteY4" fmla="*/ 0 h 186284"/>
              <a:gd name="connsiteX0" fmla="*/ 0 w 709414"/>
              <a:gd name="connsiteY0" fmla="*/ 6350 h 186284"/>
              <a:gd name="connsiteX1" fmla="*/ 709414 w 709414"/>
              <a:gd name="connsiteY1" fmla="*/ 0 h 186284"/>
              <a:gd name="connsiteX2" fmla="*/ 709414 w 709414"/>
              <a:gd name="connsiteY2" fmla="*/ 186284 h 186284"/>
              <a:gd name="connsiteX3" fmla="*/ 133350 w 709414"/>
              <a:gd name="connsiteY3" fmla="*/ 186284 h 186284"/>
              <a:gd name="connsiteX4" fmla="*/ 0 w 709414"/>
              <a:gd name="connsiteY4" fmla="*/ 6350 h 186284"/>
              <a:gd name="connsiteX0" fmla="*/ 0 w 696714"/>
              <a:gd name="connsiteY0" fmla="*/ 6350 h 186284"/>
              <a:gd name="connsiteX1" fmla="*/ 696714 w 696714"/>
              <a:gd name="connsiteY1" fmla="*/ 0 h 186284"/>
              <a:gd name="connsiteX2" fmla="*/ 696714 w 696714"/>
              <a:gd name="connsiteY2" fmla="*/ 186284 h 186284"/>
              <a:gd name="connsiteX3" fmla="*/ 120650 w 696714"/>
              <a:gd name="connsiteY3" fmla="*/ 186284 h 186284"/>
              <a:gd name="connsiteX4" fmla="*/ 0 w 696714"/>
              <a:gd name="connsiteY4" fmla="*/ 6350 h 186284"/>
              <a:gd name="connsiteX0" fmla="*/ 0 w 703064"/>
              <a:gd name="connsiteY0" fmla="*/ 0 h 186284"/>
              <a:gd name="connsiteX1" fmla="*/ 703064 w 703064"/>
              <a:gd name="connsiteY1" fmla="*/ 0 h 186284"/>
              <a:gd name="connsiteX2" fmla="*/ 703064 w 703064"/>
              <a:gd name="connsiteY2" fmla="*/ 186284 h 186284"/>
              <a:gd name="connsiteX3" fmla="*/ 127000 w 703064"/>
              <a:gd name="connsiteY3" fmla="*/ 186284 h 186284"/>
              <a:gd name="connsiteX4" fmla="*/ 0 w 703064"/>
              <a:gd name="connsiteY4" fmla="*/ 0 h 186284"/>
              <a:gd name="connsiteX0" fmla="*/ 0 w 722114"/>
              <a:gd name="connsiteY0" fmla="*/ 635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6350 h 186284"/>
              <a:gd name="connsiteX0" fmla="*/ 0 w 722114"/>
              <a:gd name="connsiteY0" fmla="*/ 0 h 186284"/>
              <a:gd name="connsiteX1" fmla="*/ 722114 w 722114"/>
              <a:gd name="connsiteY1" fmla="*/ 0 h 186284"/>
              <a:gd name="connsiteX2" fmla="*/ 722114 w 722114"/>
              <a:gd name="connsiteY2" fmla="*/ 186284 h 186284"/>
              <a:gd name="connsiteX3" fmla="*/ 146050 w 722114"/>
              <a:gd name="connsiteY3" fmla="*/ 186284 h 186284"/>
              <a:gd name="connsiteX4" fmla="*/ 0 w 722114"/>
              <a:gd name="connsiteY4" fmla="*/ 0 h 18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114" h="186284">
                <a:moveTo>
                  <a:pt x="0" y="0"/>
                </a:moveTo>
                <a:lnTo>
                  <a:pt x="722114" y="0"/>
                </a:lnTo>
                <a:lnTo>
                  <a:pt x="722114" y="186284"/>
                </a:lnTo>
                <a:lnTo>
                  <a:pt x="146050" y="186284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/>
          </a:p>
        </p:txBody>
      </p:sp>
      <p:sp>
        <p:nvSpPr>
          <p:cNvPr id="5" name="Rectangle 3"/>
          <p:cNvSpPr/>
          <p:nvPr userDrawn="1"/>
        </p:nvSpPr>
        <p:spPr>
          <a:xfrm>
            <a:off x="1" y="6610352"/>
            <a:ext cx="7152217" cy="247649"/>
          </a:xfrm>
          <a:custGeom>
            <a:avLst/>
            <a:gdLst>
              <a:gd name="connsiteX0" fmla="*/ 0 w 5652120"/>
              <a:gd name="connsiteY0" fmla="*/ 0 h 180000"/>
              <a:gd name="connsiteX1" fmla="*/ 5652120 w 5652120"/>
              <a:gd name="connsiteY1" fmla="*/ 0 h 180000"/>
              <a:gd name="connsiteX2" fmla="*/ 5652120 w 5652120"/>
              <a:gd name="connsiteY2" fmla="*/ 180000 h 180000"/>
              <a:gd name="connsiteX3" fmla="*/ 0 w 5652120"/>
              <a:gd name="connsiteY3" fmla="*/ 180000 h 180000"/>
              <a:gd name="connsiteX4" fmla="*/ 0 w 5652120"/>
              <a:gd name="connsiteY4" fmla="*/ 0 h 180000"/>
              <a:gd name="connsiteX0" fmla="*/ 0 w 5804520"/>
              <a:gd name="connsiteY0" fmla="*/ 0 h 186350"/>
              <a:gd name="connsiteX1" fmla="*/ 5652120 w 5804520"/>
              <a:gd name="connsiteY1" fmla="*/ 0 h 186350"/>
              <a:gd name="connsiteX2" fmla="*/ 5804520 w 5804520"/>
              <a:gd name="connsiteY2" fmla="*/ 186350 h 186350"/>
              <a:gd name="connsiteX3" fmla="*/ 0 w 5804520"/>
              <a:gd name="connsiteY3" fmla="*/ 180000 h 186350"/>
              <a:gd name="connsiteX4" fmla="*/ 0 w 5804520"/>
              <a:gd name="connsiteY4" fmla="*/ 0 h 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4520" h="186350">
                <a:moveTo>
                  <a:pt x="0" y="0"/>
                </a:moveTo>
                <a:lnTo>
                  <a:pt x="5652120" y="0"/>
                </a:lnTo>
                <a:lnTo>
                  <a:pt x="5804520" y="18635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rgbClr val="E84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5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7" name="Rectangle 5"/>
          <p:cNvSpPr/>
          <p:nvPr userDrawn="1"/>
        </p:nvSpPr>
        <p:spPr>
          <a:xfrm>
            <a:off x="7749118" y="6502400"/>
            <a:ext cx="4438649" cy="355600"/>
          </a:xfrm>
          <a:custGeom>
            <a:avLst/>
            <a:gdLst>
              <a:gd name="connsiteX0" fmla="*/ 0 w 3131840"/>
              <a:gd name="connsiteY0" fmla="*/ 0 h 267494"/>
              <a:gd name="connsiteX1" fmla="*/ 3131840 w 3131840"/>
              <a:gd name="connsiteY1" fmla="*/ 0 h 267494"/>
              <a:gd name="connsiteX2" fmla="*/ 3131840 w 3131840"/>
              <a:gd name="connsiteY2" fmla="*/ 267494 h 267494"/>
              <a:gd name="connsiteX3" fmla="*/ 0 w 3131840"/>
              <a:gd name="connsiteY3" fmla="*/ 267494 h 267494"/>
              <a:gd name="connsiteX4" fmla="*/ 0 w 3131840"/>
              <a:gd name="connsiteY4" fmla="*/ 0 h 267494"/>
              <a:gd name="connsiteX0" fmla="*/ 0 w 3299480"/>
              <a:gd name="connsiteY0" fmla="*/ 0 h 267494"/>
              <a:gd name="connsiteX1" fmla="*/ 3299480 w 3299480"/>
              <a:gd name="connsiteY1" fmla="*/ 0 h 267494"/>
              <a:gd name="connsiteX2" fmla="*/ 3299480 w 3299480"/>
              <a:gd name="connsiteY2" fmla="*/ 267494 h 267494"/>
              <a:gd name="connsiteX3" fmla="*/ 167640 w 3299480"/>
              <a:gd name="connsiteY3" fmla="*/ 267494 h 267494"/>
              <a:gd name="connsiteX4" fmla="*/ 0 w 3299480"/>
              <a:gd name="connsiteY4" fmla="*/ 0 h 267494"/>
              <a:gd name="connsiteX0" fmla="*/ 0 w 3329960"/>
              <a:gd name="connsiteY0" fmla="*/ 0 h 267494"/>
              <a:gd name="connsiteX1" fmla="*/ 3329960 w 3329960"/>
              <a:gd name="connsiteY1" fmla="*/ 0 h 267494"/>
              <a:gd name="connsiteX2" fmla="*/ 3329960 w 3329960"/>
              <a:gd name="connsiteY2" fmla="*/ 267494 h 267494"/>
              <a:gd name="connsiteX3" fmla="*/ 198120 w 3329960"/>
              <a:gd name="connsiteY3" fmla="*/ 267494 h 267494"/>
              <a:gd name="connsiteX4" fmla="*/ 0 w 3329960"/>
              <a:gd name="connsiteY4" fmla="*/ 0 h 26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9960" h="267494">
                <a:moveTo>
                  <a:pt x="0" y="0"/>
                </a:moveTo>
                <a:lnTo>
                  <a:pt x="3329960" y="0"/>
                </a:lnTo>
                <a:lnTo>
                  <a:pt x="3329960" y="267494"/>
                </a:lnTo>
                <a:lnTo>
                  <a:pt x="198120" y="2674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80933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698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9C3345-B6C3-49A7-BE2D-AB5E2ABF0FA7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19E1-206A-43BA-B7AF-BFAD1C65BD90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7AC4-9C59-4912-B153-089D309E5EA7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C5C9-FA3E-47D0-A75D-17199B4455C4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E0C8B-2939-4A1D-AF27-9DEAFD667E3E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8C-1C9D-4DDA-9CAF-09ADCB69E4CF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EB26-403B-4078-8F45-F527FECEAC0D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8AAB-8D79-42FA-BCCD-40497E04BED8}" type="datetime1">
              <a:rPr lang="en-US" smtClean="0"/>
              <a:t>9/4/2021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1" r:id="rId19"/>
    <p:sldLayoutId id="2147483674" r:id="rId20"/>
    <p:sldLayoutId id="2147483675" r:id="rId21"/>
    <p:sldLayoutId id="2147483676" r:id="rId22"/>
    <p:sldLayoutId id="2147483677" r:id="rId23"/>
    <p:sldLayoutId id="2147483678" r:id="rId2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PROJEK PENGUATAN </a:t>
            </a:r>
            <a:br>
              <a:rPr lang="en-US" sz="3600" b="1" dirty="0" smtClean="0"/>
            </a:br>
            <a:r>
              <a:rPr lang="en-US" sz="3600" b="1" dirty="0" smtClean="0"/>
              <a:t>PROFIL PELAJAR PANCASILA </a:t>
            </a:r>
            <a:br>
              <a:rPr lang="en-US" sz="3600" b="1" dirty="0" smtClean="0"/>
            </a:br>
            <a:r>
              <a:rPr lang="en-US" sz="3600" b="1" dirty="0" smtClean="0"/>
              <a:t>DAN BUDAYA KERJA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2449"/>
            <a:ext cx="9448800" cy="1310652"/>
          </a:xfrm>
        </p:spPr>
        <p:txBody>
          <a:bodyPr>
            <a:normAutofit/>
          </a:bodyPr>
          <a:lstStyle/>
          <a:p>
            <a:r>
              <a:rPr lang="en-US" b="1" dirty="0" smtClean="0"/>
              <a:t>DIREKTORAT SEKOLAH MENENGAH KEJURUAN</a:t>
            </a:r>
          </a:p>
          <a:p>
            <a:r>
              <a:rPr lang="en-US" b="1" dirty="0" smtClean="0"/>
              <a:t>DIREKTORAT JENDRAL PENDIDIKAN VOKASI</a:t>
            </a:r>
          </a:p>
          <a:p>
            <a:r>
              <a:rPr lang="en-US" b="1" dirty="0" smtClean="0"/>
              <a:t>KEMENTERIAN PENDIDIKAN, KEBUDAYAAN, RISET, DAN TEKNOLOGI</a:t>
            </a:r>
            <a:endParaRPr lang="en-US" b="1" dirty="0"/>
          </a:p>
        </p:txBody>
      </p:sp>
      <p:pic>
        <p:nvPicPr>
          <p:cNvPr id="4" name="Google Shape;8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8612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1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5110" y="-335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0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KREATIF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34108"/>
              </p:ext>
            </p:extLst>
          </p:nvPr>
        </p:nvGraphicFramePr>
        <p:xfrm>
          <a:off x="2000250" y="2193926"/>
          <a:ext cx="8329613" cy="409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96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2383"/>
            <a:ext cx="10610170" cy="61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271" y="328880"/>
            <a:ext cx="11090787" cy="61863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Beriman</a:t>
            </a:r>
            <a:r>
              <a:rPr lang="en-US" b="1" dirty="0" smtClean="0"/>
              <a:t>, </a:t>
            </a:r>
            <a:r>
              <a:rPr lang="en-US" b="1" dirty="0" err="1" smtClean="0"/>
              <a:t>bertakwa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Tuhan</a:t>
            </a:r>
            <a:r>
              <a:rPr lang="en-US" b="1" dirty="0" smtClean="0"/>
              <a:t> Yang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Esa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berakhlak</a:t>
            </a:r>
            <a:r>
              <a:rPr lang="en-US" b="1" dirty="0" smtClean="0"/>
              <a:t> </a:t>
            </a:r>
            <a:r>
              <a:rPr lang="en-US" b="1" dirty="0" err="1" smtClean="0"/>
              <a:t>mulia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(1)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Beragama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murid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mencintai</a:t>
            </a:r>
            <a:r>
              <a:rPr lang="en-US" dirty="0" smtClean="0"/>
              <a:t> </a:t>
            </a:r>
            <a:r>
              <a:rPr lang="en-US" dirty="0" err="1" smtClean="0"/>
              <a:t>Tuhan</a:t>
            </a:r>
            <a:r>
              <a:rPr lang="en-US" dirty="0" smtClean="0"/>
              <a:t> Yang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Esa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Pemahaman</a:t>
            </a:r>
            <a:r>
              <a:rPr lang="en-US" dirty="0" smtClean="0"/>
              <a:t> agama/</a:t>
            </a:r>
            <a:r>
              <a:rPr lang="en-US" dirty="0" err="1" smtClean="0"/>
              <a:t>kepercayaan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agama/</a:t>
            </a:r>
            <a:r>
              <a:rPr lang="en-US" dirty="0" err="1" smtClean="0"/>
              <a:t>kepercayaan</a:t>
            </a:r>
            <a:endParaRPr lang="en-US" dirty="0" smtClean="0"/>
          </a:p>
          <a:p>
            <a:r>
              <a:rPr lang="en-US" dirty="0" smtClean="0"/>
              <a:t>(2)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murid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Integritas</a:t>
            </a:r>
            <a:r>
              <a:rPr lang="en-US" dirty="0" smtClean="0"/>
              <a:t> (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penghormatan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dengan orang lain)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Merawat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mental, </a:t>
            </a:r>
            <a:r>
              <a:rPr lang="en-US" dirty="0" err="1" smtClean="0"/>
              <a:t>dan</a:t>
            </a:r>
            <a:r>
              <a:rPr lang="en-US" dirty="0" smtClean="0"/>
              <a:t> spiritual</a:t>
            </a:r>
          </a:p>
          <a:p>
            <a:r>
              <a:rPr lang="en-US" dirty="0" smtClean="0"/>
              <a:t>(3)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murid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dengan orang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Berempati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</a:t>
            </a:r>
          </a:p>
          <a:p>
            <a:r>
              <a:rPr lang="en-US" dirty="0" smtClean="0"/>
              <a:t>(4)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murid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smtClean="0"/>
              <a:t>•	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keterhubungan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endParaRPr lang="en-US" dirty="0" smtClean="0"/>
          </a:p>
          <a:p>
            <a:r>
              <a:rPr lang="en-US" dirty="0" smtClean="0"/>
              <a:t>(5) </a:t>
            </a:r>
            <a:r>
              <a:rPr lang="en-US" dirty="0" err="1" smtClean="0"/>
              <a:t>Akhlak</a:t>
            </a:r>
            <a:r>
              <a:rPr lang="en-US" dirty="0" smtClean="0"/>
              <a:t> </a:t>
            </a:r>
            <a:r>
              <a:rPr lang="en-US" dirty="0" err="1" smtClean="0"/>
              <a:t>bernegara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murid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•	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5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426" y="418561"/>
            <a:ext cx="10766321" cy="5888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16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16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Berkebinekaan</a:t>
            </a:r>
            <a:r>
              <a:rPr lang="en-US" sz="16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Global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Berkebinekaan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Global: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menghargai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Mendalami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identitas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Mengeksplorasi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praktiknya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keanekaragaman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perspektif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kebinekaan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kebinekaan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stereotip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prasangka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Menyelaraskan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Berkeadilan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Turut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inklusif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Berpartisipasi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pengambilan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4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246" y="674914"/>
            <a:ext cx="10530348" cy="56907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0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Gotong</a:t>
            </a:r>
            <a:r>
              <a:rPr lang="en-US" sz="20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Royong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Gotong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Royong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Kolaborasi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Kerjasama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Menumbuhkan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ketergantungan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positif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menyadari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kontribusinya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demi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Kepedulian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Tanggap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Persepsi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menghargai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memunculkan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sejalan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dengan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kesejahteraan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3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065" y="369409"/>
            <a:ext cx="10333703" cy="60199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4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24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Mandiri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Mengenali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minat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dihadapi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refleksi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Regulasi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prestasi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inisiatif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Percaya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resilien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adaptif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2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232" y="1307843"/>
            <a:ext cx="10225550" cy="33855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0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20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Bernalar</a:t>
            </a:r>
            <a:r>
              <a:rPr lang="en-US" sz="20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Kritis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Bernalar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memproses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Mengajukan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mengumpulkan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mengklarifikasi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mengolah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Menganalisa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penalaran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Merefleksi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mengevaluasi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pemikirannya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6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3394" y="1110344"/>
            <a:ext cx="10087896" cy="40441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000" b="1" dirty="0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sz="2000" b="1" dirty="0" err="1" smtClean="0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Kreatif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murid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orisinal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bermakna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berdampak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sekitarnya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gagasan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orisinal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orisinal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keluwesan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berpikir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d-ID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4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5131f208b_12_143">
            <a:extLst>
              <a:ext uri="{FF2B5EF4-FFF2-40B4-BE49-F238E27FC236}">
                <a16:creationId xmlns:a16="http://schemas.microsoft.com/office/drawing/2014/main" id="{8D911A21-A165-4B80-9E4A-726E7B61EF42}"/>
              </a:ext>
            </a:extLst>
          </p:cNvPr>
          <p:cNvSpPr/>
          <p:nvPr/>
        </p:nvSpPr>
        <p:spPr>
          <a:xfrm>
            <a:off x="9232901" y="2497667"/>
            <a:ext cx="2834217" cy="2647951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 anchor="ctr"/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d5131f208b_12_143">
            <a:extLst>
              <a:ext uri="{FF2B5EF4-FFF2-40B4-BE49-F238E27FC236}">
                <a16:creationId xmlns:a16="http://schemas.microsoft.com/office/drawing/2014/main" id="{17848E74-4517-427A-8CE3-2D91845FEBA3}"/>
              </a:ext>
            </a:extLst>
          </p:cNvPr>
          <p:cNvSpPr/>
          <p:nvPr/>
        </p:nvSpPr>
        <p:spPr>
          <a:xfrm>
            <a:off x="2760134" y="423334"/>
            <a:ext cx="6328833" cy="6328833"/>
          </a:xfrm>
          <a:prstGeom prst="flowChartConnector">
            <a:avLst/>
          </a:prstGeom>
          <a:solidFill>
            <a:srgbClr val="FFD96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d5131f208b_12_143">
            <a:extLst>
              <a:ext uri="{FF2B5EF4-FFF2-40B4-BE49-F238E27FC236}">
                <a16:creationId xmlns:a16="http://schemas.microsoft.com/office/drawing/2014/main" id="{BD0EA980-FBBD-4B79-9275-DF62C5C3C0DC}"/>
              </a:ext>
            </a:extLst>
          </p:cNvPr>
          <p:cNvSpPr txBox="1"/>
          <p:nvPr/>
        </p:nvSpPr>
        <p:spPr>
          <a:xfrm>
            <a:off x="139701" y="4091922"/>
            <a:ext cx="2656417" cy="768348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algn="r" defTabSz="914377">
              <a:buClr>
                <a:srgbClr val="000000"/>
              </a:buClr>
              <a:defRPr/>
            </a:pPr>
            <a:r>
              <a:rPr lang="en-US" sz="2100" b="1" kern="0" dirty="0" err="1" smtClean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Budaya</a:t>
            </a:r>
            <a:r>
              <a:rPr lang="en-US" sz="2100" b="1" kern="0" dirty="0" smtClean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100" b="1" kern="0" dirty="0" err="1" smtClean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Sekolah</a:t>
            </a:r>
            <a:endParaRPr sz="2100" b="1" kern="0" dirty="0">
              <a:solidFill>
                <a:srgbClr val="FFF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57" name="Google Shape;452;gd5131f208b_12_143">
            <a:extLst>
              <a:ext uri="{FF2B5EF4-FFF2-40B4-BE49-F238E27FC236}">
                <a16:creationId xmlns:a16="http://schemas.microsoft.com/office/drawing/2014/main" id="{89B16F95-71E3-465B-ADB1-7587A767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8" y="4817534"/>
            <a:ext cx="3240617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Iklim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sekolah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kebijakan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pola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interaksi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komunikasi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serta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norma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yang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berlaku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di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sekolah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sesuai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dengan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standar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dunia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kerja</a:t>
            </a:r>
            <a:r>
              <a:rPr lang="en-US" altLang="en-US" sz="12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.</a:t>
            </a:r>
          </a:p>
        </p:txBody>
      </p:sp>
      <p:sp>
        <p:nvSpPr>
          <p:cNvPr id="454" name="Google Shape;454;gd5131f208b_12_143">
            <a:extLst>
              <a:ext uri="{FF2B5EF4-FFF2-40B4-BE49-F238E27FC236}">
                <a16:creationId xmlns:a16="http://schemas.microsoft.com/office/drawing/2014/main" id="{760F51D5-118D-48D3-BDFF-746F5653EDA4}"/>
              </a:ext>
            </a:extLst>
          </p:cNvPr>
          <p:cNvSpPr txBox="1"/>
          <p:nvPr/>
        </p:nvSpPr>
        <p:spPr>
          <a:xfrm>
            <a:off x="9279467" y="766234"/>
            <a:ext cx="2294467" cy="49953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914377">
              <a:buClr>
                <a:srgbClr val="000000"/>
              </a:buClr>
              <a:defRPr/>
            </a:pPr>
            <a:r>
              <a:rPr lang="en-US" sz="2100" b="1" kern="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Intrakurikuler</a:t>
            </a:r>
            <a:endParaRPr sz="2100" b="1" kern="0" dirty="0">
              <a:solidFill>
                <a:srgbClr val="FFF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59" name="Google Shape;455;gd5131f208b_12_143">
            <a:extLst>
              <a:ext uri="{FF2B5EF4-FFF2-40B4-BE49-F238E27FC236}">
                <a16:creationId xmlns:a16="http://schemas.microsoft.com/office/drawing/2014/main" id="{5618DF21-AAD5-4BAA-A608-C60BE889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67" y="1265767"/>
            <a:ext cx="2294467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Muatan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Pelajaran</a:t>
            </a:r>
          </a:p>
          <a:p>
            <a:pPr eaLnBrk="1" hangingPunct="1"/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Kegiatan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/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pengalaman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belajar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.</a:t>
            </a:r>
          </a:p>
        </p:txBody>
      </p:sp>
      <p:sp>
        <p:nvSpPr>
          <p:cNvPr id="49160" name="Google Shape;457;gd5131f208b_12_143">
            <a:extLst>
              <a:ext uri="{FF2B5EF4-FFF2-40B4-BE49-F238E27FC236}">
                <a16:creationId xmlns:a16="http://schemas.microsoft.com/office/drawing/2014/main" id="{1BBB7081-6717-41D5-AB35-42C9EEB2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940" y="2242602"/>
            <a:ext cx="2794000" cy="125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Projek</a:t>
            </a:r>
            <a:r>
              <a:rPr lang="en-US" altLang="en-US" sz="1867" b="1" dirty="0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Penguatan</a:t>
            </a:r>
            <a:r>
              <a:rPr lang="en-US" altLang="en-US" sz="1867" b="1" dirty="0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Profil</a:t>
            </a:r>
            <a:r>
              <a:rPr lang="en-US" altLang="en-US" sz="1867" b="1" dirty="0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Pelajar</a:t>
            </a:r>
            <a:r>
              <a:rPr lang="en-US" altLang="en-US" sz="1867" b="1" dirty="0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Pancasila dan </a:t>
            </a:r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Budaya</a:t>
            </a:r>
            <a:r>
              <a:rPr lang="en-US" altLang="en-US" sz="1867" b="1" dirty="0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867" b="1" dirty="0" err="1">
                <a:solidFill>
                  <a:srgbClr val="FFFF00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Kerja</a:t>
            </a:r>
            <a:endParaRPr lang="en-US" altLang="en-US" sz="1867" b="1" dirty="0">
              <a:solidFill>
                <a:srgbClr val="FFFF00"/>
              </a:solidFill>
              <a:latin typeface="Source Sans Pro" panose="020B0503030403020204" pitchFamily="34" charset="0"/>
              <a:sym typeface="Source Sans Pro" panose="020B0503030403020204" pitchFamily="34" charset="0"/>
            </a:endParaRPr>
          </a:p>
        </p:txBody>
      </p:sp>
      <p:sp>
        <p:nvSpPr>
          <p:cNvPr id="459" name="Google Shape;459;gd5131f208b_12_143">
            <a:extLst>
              <a:ext uri="{FF2B5EF4-FFF2-40B4-BE49-F238E27FC236}">
                <a16:creationId xmlns:a16="http://schemas.microsoft.com/office/drawing/2014/main" id="{E88E15D8-48E7-4AAB-8D77-FE39A3FFC87E}"/>
              </a:ext>
            </a:extLst>
          </p:cNvPr>
          <p:cNvSpPr txBox="1"/>
          <p:nvPr/>
        </p:nvSpPr>
        <p:spPr>
          <a:xfrm>
            <a:off x="9279467" y="5046134"/>
            <a:ext cx="2294467" cy="49953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914377">
              <a:buClr>
                <a:srgbClr val="000000"/>
              </a:buClr>
              <a:defRPr/>
            </a:pPr>
            <a:r>
              <a:rPr lang="en-US" sz="2100" b="1" kern="0" dirty="0" err="1">
                <a:solidFill>
                  <a:srgbClr val="3D85C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Ekstrakurikuler</a:t>
            </a:r>
            <a:endParaRPr sz="2100" b="1" kern="0" dirty="0">
              <a:solidFill>
                <a:srgbClr val="3D85C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62" name="Google Shape;460;gd5131f208b_12_143">
            <a:extLst>
              <a:ext uri="{FF2B5EF4-FFF2-40B4-BE49-F238E27FC236}">
                <a16:creationId xmlns:a16="http://schemas.microsoft.com/office/drawing/2014/main" id="{9977BE01-B705-414D-88C9-5059A1F16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901" y="5505451"/>
            <a:ext cx="2639484" cy="97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Kegiatan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untuk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mengembangkan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minat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bakat</a:t>
            </a:r>
            <a:r>
              <a:rPr lang="en-US" altLang="en-US" sz="1600" dirty="0">
                <a:solidFill>
                  <a:schemeClr val="tx1"/>
                </a:solidFill>
                <a:latin typeface="Source Sans Pro" panose="020B0503030403020204" pitchFamily="34" charset="0"/>
                <a:sym typeface="Source Sans Pro" panose="020B0503030403020204" pitchFamily="34" charset="0"/>
              </a:rPr>
              <a:t>.</a:t>
            </a:r>
          </a:p>
        </p:txBody>
      </p:sp>
      <p:pic>
        <p:nvPicPr>
          <p:cNvPr id="49163" name="Google Shape;461;gd5131f208b_12_143">
            <a:extLst>
              <a:ext uri="{FF2B5EF4-FFF2-40B4-BE49-F238E27FC236}">
                <a16:creationId xmlns:a16="http://schemas.microsoft.com/office/drawing/2014/main" id="{BD0816B9-6C1A-4EDB-8924-65C26A58B7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7" y="1062567"/>
            <a:ext cx="5380567" cy="50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164" name="Google Shape;462;gd5131f208b_12_143">
            <a:extLst>
              <a:ext uri="{FF2B5EF4-FFF2-40B4-BE49-F238E27FC236}">
                <a16:creationId xmlns:a16="http://schemas.microsoft.com/office/drawing/2014/main" id="{3FC372E7-D987-45B5-92B0-B957502E22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08384" y="3627967"/>
            <a:ext cx="391160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5" name="Google Shape;463;gd5131f208b_12_143">
            <a:extLst>
              <a:ext uri="{FF2B5EF4-FFF2-40B4-BE49-F238E27FC236}">
                <a16:creationId xmlns:a16="http://schemas.microsoft.com/office/drawing/2014/main" id="{27F71A8E-CF20-4A9A-A633-04474A51E1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1385" y="5547784"/>
            <a:ext cx="4963583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" name="Google Shape;464;gd5131f208b_12_143">
            <a:extLst>
              <a:ext uri="{FF2B5EF4-FFF2-40B4-BE49-F238E27FC236}">
                <a16:creationId xmlns:a16="http://schemas.microsoft.com/office/drawing/2014/main" id="{446F0803-AD3F-435C-B918-82DBFBDF80A2}"/>
              </a:ext>
            </a:extLst>
          </p:cNvPr>
          <p:cNvSpPr txBox="1"/>
          <p:nvPr/>
        </p:nvSpPr>
        <p:spPr>
          <a:xfrm>
            <a:off x="222251" y="298451"/>
            <a:ext cx="2836333" cy="3221567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/>
          <a:p>
            <a:pPr defTabSz="914377">
              <a:buClr>
                <a:srgbClr val="000000"/>
              </a:buClr>
              <a:defRPr/>
            </a:pPr>
            <a:r>
              <a:rPr lang="en-US" sz="1700" b="1" kern="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Gambaran </a:t>
            </a:r>
            <a:r>
              <a:rPr lang="en-US" sz="1700" b="1" kern="0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Penerapan</a:t>
            </a:r>
            <a:r>
              <a:rPr lang="en-US" sz="1700" b="1" kern="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/>
                </a:extLst>
              </a:rPr>
              <a:t> P</a:t>
            </a:r>
            <a:r>
              <a:rPr lang="en-US" sz="1700" b="1" kern="0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/>
                </a:extLst>
              </a:rPr>
              <a:t>rofil</a:t>
            </a:r>
            <a:r>
              <a:rPr lang="en-US" sz="1700" b="1" kern="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/>
                </a:extLst>
              </a:rPr>
              <a:t> </a:t>
            </a:r>
            <a:r>
              <a:rPr lang="en-US" sz="1700" b="1" kern="0" dirty="0" err="1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  <a:extLst>
                  <a:ext uri="http://customooxmlschemas.google.com/"/>
                </a:extLst>
              </a:rPr>
              <a:t>Pelajar</a:t>
            </a:r>
            <a:r>
              <a:rPr lang="en-US" sz="1700" b="1" kern="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Pancasila di SMK</a:t>
            </a:r>
            <a:endParaRPr sz="1700" b="1" kern="0" dirty="0">
              <a:solidFill>
                <a:srgbClr val="FFFF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defTabSz="914377">
              <a:buClr>
                <a:srgbClr val="000000"/>
              </a:buClr>
              <a:defRPr/>
            </a:pPr>
            <a:endParaRPr sz="1300" kern="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rgbClr val="000000"/>
              </a:buClr>
              <a:defRPr/>
            </a:pP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Profil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Pancasila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adalah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karakter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kemampuan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yang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dibangun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dalam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keseharian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dan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dihidupkan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dalam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diri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setiap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individu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melalui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budaya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sekolah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pembelajaran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intrakurikuler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Projek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Penguatan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Profil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Pelajar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Pancasila dan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Budaya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Kerja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maupun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333" kern="0" dirty="0" err="1">
                <a:latin typeface="Lato"/>
                <a:ea typeface="Lato"/>
                <a:cs typeface="Lato"/>
                <a:sym typeface="Lato"/>
              </a:rPr>
              <a:t>ekstrakurikuler</a:t>
            </a:r>
            <a:r>
              <a:rPr lang="en-GB" sz="1333" kern="0" dirty="0">
                <a:latin typeface="Lato"/>
                <a:ea typeface="Lato"/>
                <a:cs typeface="Lato"/>
                <a:sym typeface="Lato"/>
              </a:rPr>
              <a:t>.</a:t>
            </a:r>
          </a:p>
        </p:txBody>
      </p:sp>
      <p:grpSp>
        <p:nvGrpSpPr>
          <p:cNvPr id="49167" name="Google Shape;465;gd5131f208b_12_143">
            <a:extLst>
              <a:ext uri="{FF2B5EF4-FFF2-40B4-BE49-F238E27FC236}">
                <a16:creationId xmlns:a16="http://schemas.microsoft.com/office/drawing/2014/main" id="{429422F9-FCD9-4B85-A8F2-ECEB785EE557}"/>
              </a:ext>
            </a:extLst>
          </p:cNvPr>
          <p:cNvGrpSpPr>
            <a:grpSpLocks/>
          </p:cNvGrpSpPr>
          <p:nvPr/>
        </p:nvGrpSpPr>
        <p:grpSpPr bwMode="auto">
          <a:xfrm>
            <a:off x="4148668" y="1727200"/>
            <a:ext cx="3723217" cy="3860800"/>
            <a:chOff x="398680" y="337667"/>
            <a:chExt cx="4042265" cy="4231443"/>
          </a:xfrm>
        </p:grpSpPr>
        <p:grpSp>
          <p:nvGrpSpPr>
            <p:cNvPr id="49173" name="Google Shape;466;gd5131f208b_12_143">
              <a:extLst>
                <a:ext uri="{FF2B5EF4-FFF2-40B4-BE49-F238E27FC236}">
                  <a16:creationId xmlns:a16="http://schemas.microsoft.com/office/drawing/2014/main" id="{21CD63F6-A5A2-40C1-9787-6DC9B2793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680" y="337667"/>
              <a:ext cx="4042265" cy="4231443"/>
              <a:chOff x="3205697" y="1773496"/>
              <a:chExt cx="3055609" cy="3130229"/>
            </a:xfrm>
          </p:grpSpPr>
          <p:sp>
            <p:nvSpPr>
              <p:cNvPr id="467" name="Google Shape;467;gd5131f208b_12_143">
                <a:extLst>
                  <a:ext uri="{FF2B5EF4-FFF2-40B4-BE49-F238E27FC236}">
                    <a16:creationId xmlns:a16="http://schemas.microsoft.com/office/drawing/2014/main" id="{D30BBA5A-ADAB-4749-8BD9-197646FD890B}"/>
                  </a:ext>
                </a:extLst>
              </p:cNvPr>
              <p:cNvSpPr/>
              <p:nvPr/>
            </p:nvSpPr>
            <p:spPr>
              <a:xfrm>
                <a:off x="3747681" y="2262595"/>
                <a:ext cx="1999435" cy="2037051"/>
              </a:xfrm>
              <a:prstGeom prst="ellipse">
                <a:avLst/>
              </a:prstGeom>
              <a:solidFill>
                <a:srgbClr val="E9EDEE"/>
              </a:solidFill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900"/>
                  <a:defRPr/>
                </a:pPr>
                <a:endParaRPr sz="1900" b="1" kern="0">
                  <a:solidFill>
                    <a:srgbClr val="A61C00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49195" name="Google Shape;468;gd5131f208b_12_143">
                <a:extLst>
                  <a:ext uri="{FF2B5EF4-FFF2-40B4-BE49-F238E27FC236}">
                    <a16:creationId xmlns:a16="http://schemas.microsoft.com/office/drawing/2014/main" id="{801D4845-B1C5-4953-94BF-B9351ADAFE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5697" y="1773496"/>
                <a:ext cx="3055609" cy="3053376"/>
                <a:chOff x="3148026" y="2190477"/>
                <a:chExt cx="2235103" cy="2233469"/>
              </a:xfrm>
            </p:grpSpPr>
            <p:sp>
              <p:nvSpPr>
                <p:cNvPr id="469" name="Google Shape;469;gd5131f208b_12_143">
                  <a:extLst>
                    <a:ext uri="{FF2B5EF4-FFF2-40B4-BE49-F238E27FC236}">
                      <a16:creationId xmlns:a16="http://schemas.microsoft.com/office/drawing/2014/main" id="{BF023A80-71DF-4B13-BA25-C04E3413D7D2}"/>
                    </a:ext>
                  </a:extLst>
                </p:cNvPr>
                <p:cNvSpPr/>
                <p:nvPr/>
              </p:nvSpPr>
              <p:spPr>
                <a:xfrm>
                  <a:off x="3787172" y="2190477"/>
                  <a:ext cx="919963" cy="797122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D85C6">
                    <a:alpha val="63919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gd5131f208b_12_143">
                  <a:extLst>
                    <a:ext uri="{FF2B5EF4-FFF2-40B4-BE49-F238E27FC236}">
                      <a16:creationId xmlns:a16="http://schemas.microsoft.com/office/drawing/2014/main" id="{E102B3AD-CC25-40B5-86C8-D63A7B5EFD4A}"/>
                    </a:ext>
                  </a:extLst>
                </p:cNvPr>
                <p:cNvSpPr/>
                <p:nvPr/>
              </p:nvSpPr>
              <p:spPr>
                <a:xfrm>
                  <a:off x="4463166" y="2543219"/>
                  <a:ext cx="919963" cy="795866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741B47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gd5131f208b_12_143">
                  <a:extLst>
                    <a:ext uri="{FF2B5EF4-FFF2-40B4-BE49-F238E27FC236}">
                      <a16:creationId xmlns:a16="http://schemas.microsoft.com/office/drawing/2014/main" id="{0288553F-6D4E-4901-A075-CF341CC0B963}"/>
                    </a:ext>
                  </a:extLst>
                </p:cNvPr>
                <p:cNvSpPr/>
                <p:nvPr/>
              </p:nvSpPr>
              <p:spPr>
                <a:xfrm>
                  <a:off x="3148026" y="2549496"/>
                  <a:ext cx="919963" cy="797122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6AA84F">
                    <a:alpha val="60780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gd5131f208b_12_143">
                  <a:extLst>
                    <a:ext uri="{FF2B5EF4-FFF2-40B4-BE49-F238E27FC236}">
                      <a16:creationId xmlns:a16="http://schemas.microsoft.com/office/drawing/2014/main" id="{4D586881-D5B0-4091-81D0-ACB797672CC7}"/>
                    </a:ext>
                  </a:extLst>
                </p:cNvPr>
                <p:cNvSpPr/>
                <p:nvPr/>
              </p:nvSpPr>
              <p:spPr>
                <a:xfrm>
                  <a:off x="4460625" y="3263767"/>
                  <a:ext cx="919963" cy="7971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A61C00">
                    <a:alpha val="59609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gd5131f208b_12_143">
                  <a:extLst>
                    <a:ext uri="{FF2B5EF4-FFF2-40B4-BE49-F238E27FC236}">
                      <a16:creationId xmlns:a16="http://schemas.microsoft.com/office/drawing/2014/main" id="{1554D7C9-435E-4D7A-AD35-FFCE671ECE59}"/>
                    </a:ext>
                  </a:extLst>
                </p:cNvPr>
                <p:cNvSpPr/>
                <p:nvPr/>
              </p:nvSpPr>
              <p:spPr>
                <a:xfrm>
                  <a:off x="3158191" y="3263767"/>
                  <a:ext cx="919963" cy="797121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B45F06">
                    <a:alpha val="61180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gd5131f208b_12_143">
                  <a:extLst>
                    <a:ext uri="{FF2B5EF4-FFF2-40B4-BE49-F238E27FC236}">
                      <a16:creationId xmlns:a16="http://schemas.microsoft.com/office/drawing/2014/main" id="{94BD6C6C-860F-4872-BB57-80D26346D10F}"/>
                    </a:ext>
                  </a:extLst>
                </p:cNvPr>
                <p:cNvSpPr/>
                <p:nvPr/>
              </p:nvSpPr>
              <p:spPr>
                <a:xfrm>
                  <a:off x="3813855" y="3626551"/>
                  <a:ext cx="919963" cy="797122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674EA7">
                    <a:alpha val="61180"/>
                  </a:srgbClr>
                </a:solidFill>
                <a:ln>
                  <a:noFill/>
                </a:ln>
              </p:spPr>
              <p:txBody>
                <a:bodyPr spcFirstLastPara="1" lIns="121900" tIns="121900" rIns="121900" bIns="121900" anchor="ctr"/>
                <a:lstStyle/>
                <a:p>
                  <a:pPr defTabSz="914377">
                    <a:buClr>
                      <a:srgbClr val="000000"/>
                    </a:buClr>
                    <a:buSzPts val="1700"/>
                    <a:defRPr/>
                  </a:pPr>
                  <a:endParaRPr sz="1700" kern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5" name="Google Shape;475;gd5131f208b_12_143">
                <a:extLst>
                  <a:ext uri="{FF2B5EF4-FFF2-40B4-BE49-F238E27FC236}">
                    <a16:creationId xmlns:a16="http://schemas.microsoft.com/office/drawing/2014/main" id="{BA55D73E-EFF5-48AD-BAFA-E740AA024FD8}"/>
                  </a:ext>
                </a:extLst>
              </p:cNvPr>
              <p:cNvSpPr txBox="1"/>
              <p:nvPr/>
            </p:nvSpPr>
            <p:spPr>
              <a:xfrm>
                <a:off x="4228866" y="2190517"/>
                <a:ext cx="953683" cy="622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Beriman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,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bertakwa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kepada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Tuhan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Yang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Maha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Esa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,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berakhlak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mulia</a:t>
                </a:r>
                <a:r>
                  <a:rPr lang="en-US" sz="900" b="1" kern="0" dirty="0">
                    <a:solidFill>
                      <a:srgbClr val="FFFFFF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endParaRPr sz="900" b="1" kern="0" dirty="0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6" name="Google Shape;476;gd5131f208b_12_143">
                <a:extLst>
                  <a:ext uri="{FF2B5EF4-FFF2-40B4-BE49-F238E27FC236}">
                    <a16:creationId xmlns:a16="http://schemas.microsoft.com/office/drawing/2014/main" id="{00D33693-D6B2-4965-8F06-126DCAA53054}"/>
                  </a:ext>
                </a:extLst>
              </p:cNvPr>
              <p:cNvSpPr txBox="1"/>
              <p:nvPr/>
            </p:nvSpPr>
            <p:spPr>
              <a:xfrm>
                <a:off x="5206869" y="2816906"/>
                <a:ext cx="880726" cy="622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Berkebinekaan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global</a:t>
                </a:r>
                <a:endParaRPr sz="900" b="1" kern="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7" name="Google Shape;477;gd5131f208b_12_143">
                <a:extLst>
                  <a:ext uri="{FF2B5EF4-FFF2-40B4-BE49-F238E27FC236}">
                    <a16:creationId xmlns:a16="http://schemas.microsoft.com/office/drawing/2014/main" id="{8537CFB5-436D-4573-85D7-35F8FDD38AE3}"/>
                  </a:ext>
                </a:extLst>
              </p:cNvPr>
              <p:cNvSpPr txBox="1"/>
              <p:nvPr/>
            </p:nvSpPr>
            <p:spPr>
              <a:xfrm>
                <a:off x="5291988" y="3771076"/>
                <a:ext cx="680953" cy="622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Bergotong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royong</a:t>
                </a:r>
                <a:endParaRPr sz="900" b="1" kern="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8" name="Google Shape;478;gd5131f208b_12_143">
                <a:extLst>
                  <a:ext uri="{FF2B5EF4-FFF2-40B4-BE49-F238E27FC236}">
                    <a16:creationId xmlns:a16="http://schemas.microsoft.com/office/drawing/2014/main" id="{C1C0E57B-ACDD-4558-95A0-842F8B21FB7B}"/>
                  </a:ext>
                </a:extLst>
              </p:cNvPr>
              <p:cNvSpPr txBox="1"/>
              <p:nvPr/>
            </p:nvSpPr>
            <p:spPr>
              <a:xfrm>
                <a:off x="4194123" y="4280769"/>
                <a:ext cx="1071808" cy="622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Kreatif</a:t>
                </a:r>
                <a:endParaRPr sz="900" b="1" kern="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79" name="Google Shape;479;gd5131f208b_12_143">
                <a:extLst>
                  <a:ext uri="{FF2B5EF4-FFF2-40B4-BE49-F238E27FC236}">
                    <a16:creationId xmlns:a16="http://schemas.microsoft.com/office/drawing/2014/main" id="{3A4ED48D-5082-4D80-89BF-E796EF6F9001}"/>
                  </a:ext>
                </a:extLst>
              </p:cNvPr>
              <p:cNvSpPr txBox="1"/>
              <p:nvPr/>
            </p:nvSpPr>
            <p:spPr>
              <a:xfrm>
                <a:off x="3308188" y="3760780"/>
                <a:ext cx="1071808" cy="622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Bernalar</a:t>
                </a:r>
                <a:r>
                  <a:rPr lang="en-US" sz="900" b="1" kern="0" dirty="0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 </a:t>
                </a: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kritis</a:t>
                </a:r>
                <a:endParaRPr sz="900" b="1" kern="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480" name="Google Shape;480;gd5131f208b_12_143">
                <a:extLst>
                  <a:ext uri="{FF2B5EF4-FFF2-40B4-BE49-F238E27FC236}">
                    <a16:creationId xmlns:a16="http://schemas.microsoft.com/office/drawing/2014/main" id="{9EC7552B-010A-4295-A338-B6FDFBB3E802}"/>
                  </a:ext>
                </a:extLst>
              </p:cNvPr>
              <p:cNvSpPr txBox="1"/>
              <p:nvPr/>
            </p:nvSpPr>
            <p:spPr>
              <a:xfrm>
                <a:off x="3301240" y="2641860"/>
                <a:ext cx="1071808" cy="622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121900" tIns="121900" rIns="121900" bIns="121900" anchor="ctr"/>
              <a:lstStyle/>
              <a:p>
                <a:pPr algn="ctr" defTabSz="914377">
                  <a:buClr>
                    <a:srgbClr val="000000"/>
                  </a:buClr>
                  <a:buSzPts val="1300"/>
                  <a:defRPr/>
                </a:pPr>
                <a:r>
                  <a:rPr lang="en-US" sz="900" b="1" kern="0" dirty="0" err="1">
                    <a:solidFill>
                      <a:schemeClr val="bg1"/>
                    </a:solidFill>
                    <a:latin typeface="Lato"/>
                    <a:ea typeface="Lato"/>
                    <a:cs typeface="Lato"/>
                    <a:sym typeface="Lato"/>
                  </a:rPr>
                  <a:t>Mandiri</a:t>
                </a:r>
                <a:endParaRPr sz="900" b="1" kern="0" dirty="0">
                  <a:solidFill>
                    <a:schemeClr val="bg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pic>
          <p:nvPicPr>
            <p:cNvPr id="49174" name="Google Shape;481;gd5131f208b_12_143" descr="Handshake">
              <a:extLst>
                <a:ext uri="{FF2B5EF4-FFF2-40B4-BE49-F238E27FC236}">
                  <a16:creationId xmlns:a16="http://schemas.microsoft.com/office/drawing/2014/main" id="{2B1ACAC2-DFB4-4362-80A9-279201BE3E7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813" y="478812"/>
              <a:ext cx="509635" cy="51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5" name="Google Shape;482;gd5131f208b_12_143" descr="Teacher">
              <a:extLst>
                <a:ext uri="{FF2B5EF4-FFF2-40B4-BE49-F238E27FC236}">
                  <a16:creationId xmlns:a16="http://schemas.microsoft.com/office/drawing/2014/main" id="{A29C5822-C36C-4A26-B1A0-0603BA9B8E6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91" y="1348891"/>
              <a:ext cx="509665" cy="51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76" name="Google Shape;483;gd5131f208b_12_143">
              <a:extLst>
                <a:ext uri="{FF2B5EF4-FFF2-40B4-BE49-F238E27FC236}">
                  <a16:creationId xmlns:a16="http://schemas.microsoft.com/office/drawing/2014/main" id="{93406684-DF99-4693-BD3A-C3A966B8E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6124" y="2778003"/>
              <a:ext cx="426498" cy="382475"/>
              <a:chOff x="-4318000" y="1128713"/>
              <a:chExt cx="5278438" cy="4437062"/>
            </a:xfrm>
          </p:grpSpPr>
          <p:sp>
            <p:nvSpPr>
              <p:cNvPr id="484" name="Google Shape;484;gd5131f208b_12_143">
                <a:extLst>
                  <a:ext uri="{FF2B5EF4-FFF2-40B4-BE49-F238E27FC236}">
                    <a16:creationId xmlns:a16="http://schemas.microsoft.com/office/drawing/2014/main" id="{D04C02D7-9611-45BB-BC53-9D0D93036AE3}"/>
                  </a:ext>
                </a:extLst>
              </p:cNvPr>
              <p:cNvSpPr/>
              <p:nvPr/>
            </p:nvSpPr>
            <p:spPr>
              <a:xfrm>
                <a:off x="-4318950" y="2772323"/>
                <a:ext cx="2787229" cy="279891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1254" y="490"/>
                    </a:moveTo>
                    <a:cubicBezTo>
                      <a:pt x="1129" y="490"/>
                      <a:pt x="1129" y="490"/>
                      <a:pt x="1129" y="490"/>
                    </a:cubicBezTo>
                    <a:cubicBezTo>
                      <a:pt x="1121" y="466"/>
                      <a:pt x="1112" y="443"/>
                      <a:pt x="1100" y="421"/>
                    </a:cubicBezTo>
                    <a:cubicBezTo>
                      <a:pt x="1189" y="331"/>
                      <a:pt x="1189" y="331"/>
                      <a:pt x="1189" y="331"/>
                    </a:cubicBezTo>
                    <a:cubicBezTo>
                      <a:pt x="1207" y="314"/>
                      <a:pt x="1207" y="286"/>
                      <a:pt x="1189" y="269"/>
                    </a:cubicBezTo>
                    <a:cubicBezTo>
                      <a:pt x="1029" y="108"/>
                      <a:pt x="1029" y="108"/>
                      <a:pt x="1029" y="108"/>
                    </a:cubicBezTo>
                    <a:cubicBezTo>
                      <a:pt x="1012" y="91"/>
                      <a:pt x="984" y="91"/>
                      <a:pt x="966" y="108"/>
                    </a:cubicBezTo>
                    <a:cubicBezTo>
                      <a:pt x="877" y="197"/>
                      <a:pt x="877" y="197"/>
                      <a:pt x="877" y="197"/>
                    </a:cubicBezTo>
                    <a:cubicBezTo>
                      <a:pt x="855" y="187"/>
                      <a:pt x="832" y="177"/>
                      <a:pt x="809" y="170"/>
                    </a:cubicBezTo>
                    <a:cubicBezTo>
                      <a:pt x="809" y="45"/>
                      <a:pt x="809" y="45"/>
                      <a:pt x="809" y="45"/>
                    </a:cubicBezTo>
                    <a:cubicBezTo>
                      <a:pt x="809" y="20"/>
                      <a:pt x="789" y="0"/>
                      <a:pt x="765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512" y="0"/>
                      <a:pt x="492" y="20"/>
                      <a:pt x="492" y="45"/>
                    </a:cubicBezTo>
                    <a:cubicBezTo>
                      <a:pt x="492" y="175"/>
                      <a:pt x="492" y="175"/>
                      <a:pt x="492" y="175"/>
                    </a:cubicBezTo>
                    <a:cubicBezTo>
                      <a:pt x="470" y="182"/>
                      <a:pt x="448" y="192"/>
                      <a:pt x="427" y="202"/>
                    </a:cubicBezTo>
                    <a:cubicBezTo>
                      <a:pt x="334" y="110"/>
                      <a:pt x="334" y="110"/>
                      <a:pt x="334" y="110"/>
                    </a:cubicBezTo>
                    <a:cubicBezTo>
                      <a:pt x="317" y="93"/>
                      <a:pt x="289" y="93"/>
                      <a:pt x="271" y="110"/>
                    </a:cubicBezTo>
                    <a:cubicBezTo>
                      <a:pt x="111" y="270"/>
                      <a:pt x="111" y="270"/>
                      <a:pt x="111" y="270"/>
                    </a:cubicBezTo>
                    <a:cubicBezTo>
                      <a:pt x="94" y="287"/>
                      <a:pt x="94" y="315"/>
                      <a:pt x="111" y="333"/>
                    </a:cubicBezTo>
                    <a:cubicBezTo>
                      <a:pt x="205" y="426"/>
                      <a:pt x="205" y="426"/>
                      <a:pt x="205" y="426"/>
                    </a:cubicBezTo>
                    <a:cubicBezTo>
                      <a:pt x="194" y="447"/>
                      <a:pt x="186" y="468"/>
                      <a:pt x="178" y="490"/>
                    </a:cubicBezTo>
                    <a:cubicBezTo>
                      <a:pt x="45" y="490"/>
                      <a:pt x="45" y="490"/>
                      <a:pt x="45" y="490"/>
                    </a:cubicBezTo>
                    <a:cubicBezTo>
                      <a:pt x="20" y="490"/>
                      <a:pt x="0" y="510"/>
                      <a:pt x="0" y="535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8" y="806"/>
                      <a:pt x="178" y="806"/>
                      <a:pt x="178" y="806"/>
                    </a:cubicBezTo>
                    <a:cubicBezTo>
                      <a:pt x="185" y="828"/>
                      <a:pt x="194" y="849"/>
                      <a:pt x="204" y="870"/>
                    </a:cubicBezTo>
                    <a:cubicBezTo>
                      <a:pt x="111" y="965"/>
                      <a:pt x="111" y="965"/>
                      <a:pt x="111" y="965"/>
                    </a:cubicBezTo>
                    <a:cubicBezTo>
                      <a:pt x="94" y="982"/>
                      <a:pt x="94" y="1010"/>
                      <a:pt x="111" y="1027"/>
                    </a:cubicBezTo>
                    <a:cubicBezTo>
                      <a:pt x="272" y="1188"/>
                      <a:pt x="272" y="1188"/>
                      <a:pt x="272" y="1188"/>
                    </a:cubicBezTo>
                    <a:cubicBezTo>
                      <a:pt x="289" y="1205"/>
                      <a:pt x="317" y="1205"/>
                      <a:pt x="334" y="1188"/>
                    </a:cubicBezTo>
                    <a:cubicBezTo>
                      <a:pt x="427" y="1096"/>
                      <a:pt x="427" y="1096"/>
                      <a:pt x="427" y="1096"/>
                    </a:cubicBezTo>
                    <a:cubicBezTo>
                      <a:pt x="448" y="1106"/>
                      <a:pt x="470" y="1116"/>
                      <a:pt x="492" y="1123"/>
                    </a:cubicBezTo>
                    <a:cubicBezTo>
                      <a:pt x="492" y="1253"/>
                      <a:pt x="492" y="1253"/>
                      <a:pt x="492" y="1253"/>
                    </a:cubicBezTo>
                    <a:cubicBezTo>
                      <a:pt x="492" y="1278"/>
                      <a:pt x="512" y="1298"/>
                      <a:pt x="537" y="1298"/>
                    </a:cubicBezTo>
                    <a:cubicBezTo>
                      <a:pt x="763" y="1298"/>
                      <a:pt x="763" y="1298"/>
                      <a:pt x="763" y="1298"/>
                    </a:cubicBezTo>
                    <a:cubicBezTo>
                      <a:pt x="788" y="1298"/>
                      <a:pt x="808" y="1278"/>
                      <a:pt x="808" y="1253"/>
                    </a:cubicBezTo>
                    <a:cubicBezTo>
                      <a:pt x="808" y="1126"/>
                      <a:pt x="808" y="1126"/>
                      <a:pt x="808" y="1126"/>
                    </a:cubicBezTo>
                    <a:cubicBezTo>
                      <a:pt x="831" y="1118"/>
                      <a:pt x="854" y="1109"/>
                      <a:pt x="876" y="1098"/>
                    </a:cubicBezTo>
                    <a:cubicBezTo>
                      <a:pt x="965" y="1187"/>
                      <a:pt x="965" y="1187"/>
                      <a:pt x="965" y="1187"/>
                    </a:cubicBezTo>
                    <a:cubicBezTo>
                      <a:pt x="982" y="1205"/>
                      <a:pt x="1010" y="1205"/>
                      <a:pt x="1028" y="1187"/>
                    </a:cubicBezTo>
                    <a:cubicBezTo>
                      <a:pt x="1188" y="1027"/>
                      <a:pt x="1188" y="1027"/>
                      <a:pt x="1188" y="1027"/>
                    </a:cubicBezTo>
                    <a:cubicBezTo>
                      <a:pt x="1205" y="1010"/>
                      <a:pt x="1205" y="982"/>
                      <a:pt x="1188" y="964"/>
                    </a:cubicBezTo>
                    <a:cubicBezTo>
                      <a:pt x="1099" y="875"/>
                      <a:pt x="1099" y="875"/>
                      <a:pt x="1099" y="875"/>
                    </a:cubicBezTo>
                    <a:cubicBezTo>
                      <a:pt x="1110" y="853"/>
                      <a:pt x="1120" y="830"/>
                      <a:pt x="1128" y="806"/>
                    </a:cubicBezTo>
                    <a:cubicBezTo>
                      <a:pt x="1253" y="806"/>
                      <a:pt x="1253" y="806"/>
                      <a:pt x="1253" y="806"/>
                    </a:cubicBezTo>
                    <a:cubicBezTo>
                      <a:pt x="1278" y="806"/>
                      <a:pt x="1297" y="786"/>
                      <a:pt x="1297" y="761"/>
                    </a:cubicBezTo>
                    <a:cubicBezTo>
                      <a:pt x="1297" y="535"/>
                      <a:pt x="1297" y="535"/>
                      <a:pt x="1297" y="535"/>
                    </a:cubicBezTo>
                    <a:cubicBezTo>
                      <a:pt x="1298" y="510"/>
                      <a:pt x="1278" y="491"/>
                      <a:pt x="1254" y="490"/>
                    </a:cubicBezTo>
                    <a:close/>
                    <a:moveTo>
                      <a:pt x="1210" y="717"/>
                    </a:moveTo>
                    <a:cubicBezTo>
                      <a:pt x="1096" y="717"/>
                      <a:pt x="1096" y="717"/>
                      <a:pt x="1096" y="717"/>
                    </a:cubicBezTo>
                    <a:cubicBezTo>
                      <a:pt x="1075" y="716"/>
                      <a:pt x="1056" y="730"/>
                      <a:pt x="1051" y="750"/>
                    </a:cubicBezTo>
                    <a:cubicBezTo>
                      <a:pt x="1042" y="788"/>
                      <a:pt x="1027" y="825"/>
                      <a:pt x="1007" y="860"/>
                    </a:cubicBezTo>
                    <a:cubicBezTo>
                      <a:pt x="996" y="877"/>
                      <a:pt x="999" y="899"/>
                      <a:pt x="1013" y="914"/>
                    </a:cubicBezTo>
                    <a:cubicBezTo>
                      <a:pt x="1094" y="994"/>
                      <a:pt x="1094" y="994"/>
                      <a:pt x="1094" y="994"/>
                    </a:cubicBezTo>
                    <a:cubicBezTo>
                      <a:pt x="996" y="1092"/>
                      <a:pt x="996" y="1092"/>
                      <a:pt x="996" y="1092"/>
                    </a:cubicBezTo>
                    <a:cubicBezTo>
                      <a:pt x="915" y="1010"/>
                      <a:pt x="915" y="1010"/>
                      <a:pt x="915" y="1010"/>
                    </a:cubicBezTo>
                    <a:cubicBezTo>
                      <a:pt x="901" y="996"/>
                      <a:pt x="879" y="993"/>
                      <a:pt x="861" y="1003"/>
                    </a:cubicBezTo>
                    <a:cubicBezTo>
                      <a:pt x="827" y="1023"/>
                      <a:pt x="790" y="1038"/>
                      <a:pt x="752" y="1047"/>
                    </a:cubicBezTo>
                    <a:cubicBezTo>
                      <a:pt x="732" y="1052"/>
                      <a:pt x="718" y="1071"/>
                      <a:pt x="718" y="1092"/>
                    </a:cubicBezTo>
                    <a:cubicBezTo>
                      <a:pt x="718" y="1209"/>
                      <a:pt x="718" y="1209"/>
                      <a:pt x="718" y="1209"/>
                    </a:cubicBezTo>
                    <a:cubicBezTo>
                      <a:pt x="581" y="1209"/>
                      <a:pt x="581" y="1209"/>
                      <a:pt x="581" y="1209"/>
                    </a:cubicBezTo>
                    <a:cubicBezTo>
                      <a:pt x="581" y="1090"/>
                      <a:pt x="581" y="1090"/>
                      <a:pt x="581" y="1090"/>
                    </a:cubicBezTo>
                    <a:cubicBezTo>
                      <a:pt x="582" y="1069"/>
                      <a:pt x="568" y="1051"/>
                      <a:pt x="548" y="1046"/>
                    </a:cubicBezTo>
                    <a:cubicBezTo>
                      <a:pt x="510" y="1036"/>
                      <a:pt x="474" y="1021"/>
                      <a:pt x="441" y="1001"/>
                    </a:cubicBezTo>
                    <a:cubicBezTo>
                      <a:pt x="424" y="991"/>
                      <a:pt x="401" y="993"/>
                      <a:pt x="387" y="1008"/>
                    </a:cubicBezTo>
                    <a:cubicBezTo>
                      <a:pt x="302" y="1092"/>
                      <a:pt x="302" y="1092"/>
                      <a:pt x="302" y="1092"/>
                    </a:cubicBezTo>
                    <a:cubicBezTo>
                      <a:pt x="205" y="996"/>
                      <a:pt x="205" y="996"/>
                      <a:pt x="205" y="996"/>
                    </a:cubicBezTo>
                    <a:cubicBezTo>
                      <a:pt x="289" y="911"/>
                      <a:pt x="289" y="911"/>
                      <a:pt x="289" y="911"/>
                    </a:cubicBezTo>
                    <a:cubicBezTo>
                      <a:pt x="304" y="896"/>
                      <a:pt x="307" y="874"/>
                      <a:pt x="297" y="857"/>
                    </a:cubicBezTo>
                    <a:cubicBezTo>
                      <a:pt x="277" y="824"/>
                      <a:pt x="262" y="788"/>
                      <a:pt x="252" y="751"/>
                    </a:cubicBezTo>
                    <a:cubicBezTo>
                      <a:pt x="247" y="731"/>
                      <a:pt x="228" y="717"/>
                      <a:pt x="207" y="718"/>
                    </a:cubicBezTo>
                    <a:cubicBezTo>
                      <a:pt x="90" y="718"/>
                      <a:pt x="90" y="718"/>
                      <a:pt x="90" y="718"/>
                    </a:cubicBezTo>
                    <a:cubicBezTo>
                      <a:pt x="90" y="579"/>
                      <a:pt x="90" y="579"/>
                      <a:pt x="90" y="579"/>
                    </a:cubicBezTo>
                    <a:cubicBezTo>
                      <a:pt x="211" y="579"/>
                      <a:pt x="211" y="579"/>
                      <a:pt x="211" y="579"/>
                    </a:cubicBezTo>
                    <a:cubicBezTo>
                      <a:pt x="232" y="580"/>
                      <a:pt x="251" y="566"/>
                      <a:pt x="256" y="546"/>
                    </a:cubicBezTo>
                    <a:cubicBezTo>
                      <a:pt x="266" y="509"/>
                      <a:pt x="281" y="473"/>
                      <a:pt x="301" y="440"/>
                    </a:cubicBezTo>
                    <a:cubicBezTo>
                      <a:pt x="309" y="422"/>
                      <a:pt x="305" y="400"/>
                      <a:pt x="289" y="387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303" y="205"/>
                      <a:pt x="303" y="205"/>
                      <a:pt x="303" y="205"/>
                    </a:cubicBezTo>
                    <a:cubicBezTo>
                      <a:pt x="387" y="289"/>
                      <a:pt x="387" y="289"/>
                      <a:pt x="387" y="289"/>
                    </a:cubicBezTo>
                    <a:cubicBezTo>
                      <a:pt x="402" y="304"/>
                      <a:pt x="424" y="306"/>
                      <a:pt x="442" y="296"/>
                    </a:cubicBezTo>
                    <a:cubicBezTo>
                      <a:pt x="475" y="276"/>
                      <a:pt x="511" y="261"/>
                      <a:pt x="548" y="251"/>
                    </a:cubicBezTo>
                    <a:cubicBezTo>
                      <a:pt x="568" y="246"/>
                      <a:pt x="582" y="227"/>
                      <a:pt x="581" y="207"/>
                    </a:cubicBezTo>
                    <a:cubicBezTo>
                      <a:pt x="581" y="89"/>
                      <a:pt x="581" y="89"/>
                      <a:pt x="581" y="89"/>
                    </a:cubicBezTo>
                    <a:cubicBezTo>
                      <a:pt x="719" y="89"/>
                      <a:pt x="719" y="89"/>
                      <a:pt x="719" y="89"/>
                    </a:cubicBezTo>
                    <a:cubicBezTo>
                      <a:pt x="719" y="206"/>
                      <a:pt x="719" y="206"/>
                      <a:pt x="719" y="206"/>
                    </a:cubicBezTo>
                    <a:cubicBezTo>
                      <a:pt x="718" y="227"/>
                      <a:pt x="732" y="245"/>
                      <a:pt x="752" y="250"/>
                    </a:cubicBezTo>
                    <a:cubicBezTo>
                      <a:pt x="791" y="260"/>
                      <a:pt x="828" y="275"/>
                      <a:pt x="862" y="295"/>
                    </a:cubicBezTo>
                    <a:cubicBezTo>
                      <a:pt x="879" y="305"/>
                      <a:pt x="901" y="302"/>
                      <a:pt x="915" y="288"/>
                    </a:cubicBezTo>
                    <a:cubicBezTo>
                      <a:pt x="997" y="206"/>
                      <a:pt x="997" y="206"/>
                      <a:pt x="997" y="206"/>
                    </a:cubicBezTo>
                    <a:cubicBezTo>
                      <a:pt x="1094" y="303"/>
                      <a:pt x="1094" y="303"/>
                      <a:pt x="1094" y="303"/>
                    </a:cubicBezTo>
                    <a:cubicBezTo>
                      <a:pt x="1013" y="384"/>
                      <a:pt x="1013" y="384"/>
                      <a:pt x="1013" y="384"/>
                    </a:cubicBezTo>
                    <a:cubicBezTo>
                      <a:pt x="999" y="398"/>
                      <a:pt x="996" y="421"/>
                      <a:pt x="1007" y="438"/>
                    </a:cubicBezTo>
                    <a:cubicBezTo>
                      <a:pt x="1027" y="472"/>
                      <a:pt x="1042" y="509"/>
                      <a:pt x="1051" y="548"/>
                    </a:cubicBezTo>
                    <a:cubicBezTo>
                      <a:pt x="1056" y="568"/>
                      <a:pt x="1075" y="582"/>
                      <a:pt x="1096" y="581"/>
                    </a:cubicBezTo>
                    <a:cubicBezTo>
                      <a:pt x="1210" y="581"/>
                      <a:pt x="1210" y="581"/>
                      <a:pt x="1210" y="581"/>
                    </a:cubicBezTo>
                    <a:lnTo>
                      <a:pt x="1210" y="7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gd5131f208b_12_143">
                <a:extLst>
                  <a:ext uri="{FF2B5EF4-FFF2-40B4-BE49-F238E27FC236}">
                    <a16:creationId xmlns:a16="http://schemas.microsoft.com/office/drawing/2014/main" id="{BE2BDDBC-3A68-4472-8ECF-704F930699A7}"/>
                  </a:ext>
                </a:extLst>
              </p:cNvPr>
              <p:cNvSpPr/>
              <p:nvPr/>
            </p:nvSpPr>
            <p:spPr>
              <a:xfrm>
                <a:off x="-3465716" y="3633526"/>
                <a:ext cx="1080762" cy="107650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249" y="0"/>
                    </a:moveTo>
                    <a:cubicBezTo>
                      <a:pt x="111" y="0"/>
                      <a:pt x="0" y="112"/>
                      <a:pt x="0" y="249"/>
                    </a:cubicBezTo>
                    <a:cubicBezTo>
                      <a:pt x="0" y="387"/>
                      <a:pt x="111" y="499"/>
                      <a:pt x="249" y="499"/>
                    </a:cubicBezTo>
                    <a:cubicBezTo>
                      <a:pt x="387" y="499"/>
                      <a:pt x="498" y="387"/>
                      <a:pt x="498" y="249"/>
                    </a:cubicBezTo>
                    <a:cubicBezTo>
                      <a:pt x="498" y="112"/>
                      <a:pt x="387" y="0"/>
                      <a:pt x="249" y="0"/>
                    </a:cubicBezTo>
                    <a:close/>
                    <a:moveTo>
                      <a:pt x="249" y="408"/>
                    </a:moveTo>
                    <a:cubicBezTo>
                      <a:pt x="249" y="410"/>
                      <a:pt x="249" y="410"/>
                      <a:pt x="249" y="410"/>
                    </a:cubicBezTo>
                    <a:cubicBezTo>
                      <a:pt x="161" y="410"/>
                      <a:pt x="89" y="338"/>
                      <a:pt x="89" y="249"/>
                    </a:cubicBezTo>
                    <a:cubicBezTo>
                      <a:pt x="89" y="161"/>
                      <a:pt x="161" y="89"/>
                      <a:pt x="249" y="89"/>
                    </a:cubicBezTo>
                    <a:cubicBezTo>
                      <a:pt x="338" y="89"/>
                      <a:pt x="409" y="161"/>
                      <a:pt x="409" y="249"/>
                    </a:cubicBezTo>
                    <a:cubicBezTo>
                      <a:pt x="409" y="337"/>
                      <a:pt x="337" y="408"/>
                      <a:pt x="24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gd5131f208b_12_143">
                <a:extLst>
                  <a:ext uri="{FF2B5EF4-FFF2-40B4-BE49-F238E27FC236}">
                    <a16:creationId xmlns:a16="http://schemas.microsoft.com/office/drawing/2014/main" id="{2B5ECAA0-2E5D-4A25-95A7-3389A0757B94}"/>
                  </a:ext>
                </a:extLst>
              </p:cNvPr>
              <p:cNvSpPr/>
              <p:nvPr/>
            </p:nvSpPr>
            <p:spPr>
              <a:xfrm>
                <a:off x="-1901464" y="1130646"/>
                <a:ext cx="2872562" cy="2852736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323" extrusionOk="0">
                    <a:moveTo>
                      <a:pt x="1323" y="637"/>
                    </a:moveTo>
                    <a:cubicBezTo>
                      <a:pt x="1323" y="636"/>
                      <a:pt x="1323" y="635"/>
                      <a:pt x="1323" y="635"/>
                    </a:cubicBezTo>
                    <a:cubicBezTo>
                      <a:pt x="1275" y="415"/>
                      <a:pt x="1275" y="415"/>
                      <a:pt x="1275" y="415"/>
                    </a:cubicBezTo>
                    <a:cubicBezTo>
                      <a:pt x="1269" y="391"/>
                      <a:pt x="1246" y="376"/>
                      <a:pt x="1222" y="381"/>
                    </a:cubicBezTo>
                    <a:cubicBezTo>
                      <a:pt x="1100" y="408"/>
                      <a:pt x="1100" y="408"/>
                      <a:pt x="1100" y="408"/>
                    </a:cubicBezTo>
                    <a:cubicBezTo>
                      <a:pt x="1086" y="386"/>
                      <a:pt x="1071" y="366"/>
                      <a:pt x="1055" y="347"/>
                    </a:cubicBezTo>
                    <a:cubicBezTo>
                      <a:pt x="1125" y="241"/>
                      <a:pt x="1125" y="241"/>
                      <a:pt x="1125" y="241"/>
                    </a:cubicBezTo>
                    <a:cubicBezTo>
                      <a:pt x="1138" y="220"/>
                      <a:pt x="1132" y="192"/>
                      <a:pt x="1111" y="179"/>
                    </a:cubicBezTo>
                    <a:cubicBezTo>
                      <a:pt x="920" y="56"/>
                      <a:pt x="920" y="56"/>
                      <a:pt x="920" y="56"/>
                    </a:cubicBezTo>
                    <a:cubicBezTo>
                      <a:pt x="899" y="43"/>
                      <a:pt x="872" y="49"/>
                      <a:pt x="858" y="69"/>
                    </a:cubicBezTo>
                    <a:cubicBezTo>
                      <a:pt x="790" y="176"/>
                      <a:pt x="790" y="176"/>
                      <a:pt x="790" y="176"/>
                    </a:cubicBezTo>
                    <a:cubicBezTo>
                      <a:pt x="766" y="170"/>
                      <a:pt x="742" y="166"/>
                      <a:pt x="717" y="164"/>
                    </a:cubicBezTo>
                    <a:cubicBezTo>
                      <a:pt x="690" y="39"/>
                      <a:pt x="690" y="39"/>
                      <a:pt x="690" y="39"/>
                    </a:cubicBezTo>
                    <a:cubicBezTo>
                      <a:pt x="684" y="15"/>
                      <a:pt x="661" y="0"/>
                      <a:pt x="637" y="5"/>
                    </a:cubicBezTo>
                    <a:cubicBezTo>
                      <a:pt x="636" y="6"/>
                      <a:pt x="635" y="6"/>
                      <a:pt x="635" y="6"/>
                    </a:cubicBezTo>
                    <a:cubicBezTo>
                      <a:pt x="412" y="54"/>
                      <a:pt x="412" y="54"/>
                      <a:pt x="412" y="54"/>
                    </a:cubicBezTo>
                    <a:cubicBezTo>
                      <a:pt x="388" y="60"/>
                      <a:pt x="373" y="83"/>
                      <a:pt x="378" y="107"/>
                    </a:cubicBezTo>
                    <a:cubicBezTo>
                      <a:pt x="409" y="234"/>
                      <a:pt x="409" y="234"/>
                      <a:pt x="409" y="234"/>
                    </a:cubicBezTo>
                    <a:cubicBezTo>
                      <a:pt x="389" y="246"/>
                      <a:pt x="370" y="260"/>
                      <a:pt x="351" y="275"/>
                    </a:cubicBezTo>
                    <a:cubicBezTo>
                      <a:pt x="241" y="204"/>
                      <a:pt x="241" y="204"/>
                      <a:pt x="241" y="204"/>
                    </a:cubicBezTo>
                    <a:cubicBezTo>
                      <a:pt x="221" y="191"/>
                      <a:pt x="193" y="197"/>
                      <a:pt x="180" y="218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43" y="430"/>
                      <a:pt x="49" y="457"/>
                      <a:pt x="69" y="470"/>
                    </a:cubicBezTo>
                    <a:cubicBezTo>
                      <a:pt x="181" y="542"/>
                      <a:pt x="181" y="542"/>
                      <a:pt x="181" y="542"/>
                    </a:cubicBezTo>
                    <a:cubicBezTo>
                      <a:pt x="175" y="564"/>
                      <a:pt x="171" y="587"/>
                      <a:pt x="169" y="610"/>
                    </a:cubicBezTo>
                    <a:cubicBezTo>
                      <a:pt x="39" y="639"/>
                      <a:pt x="39" y="639"/>
                      <a:pt x="39" y="639"/>
                    </a:cubicBezTo>
                    <a:cubicBezTo>
                      <a:pt x="15" y="644"/>
                      <a:pt x="0" y="668"/>
                      <a:pt x="5" y="692"/>
                    </a:cubicBezTo>
                    <a:cubicBezTo>
                      <a:pt x="54" y="914"/>
                      <a:pt x="54" y="914"/>
                      <a:pt x="54" y="914"/>
                    </a:cubicBezTo>
                    <a:cubicBezTo>
                      <a:pt x="59" y="938"/>
                      <a:pt x="83" y="953"/>
                      <a:pt x="107" y="948"/>
                    </a:cubicBezTo>
                    <a:cubicBezTo>
                      <a:pt x="236" y="920"/>
                      <a:pt x="236" y="920"/>
                      <a:pt x="236" y="920"/>
                    </a:cubicBezTo>
                    <a:cubicBezTo>
                      <a:pt x="249" y="940"/>
                      <a:pt x="263" y="958"/>
                      <a:pt x="279" y="976"/>
                    </a:cubicBezTo>
                    <a:cubicBezTo>
                      <a:pt x="207" y="1087"/>
                      <a:pt x="207" y="1087"/>
                      <a:pt x="207" y="1087"/>
                    </a:cubicBezTo>
                    <a:cubicBezTo>
                      <a:pt x="194" y="1108"/>
                      <a:pt x="200" y="1136"/>
                      <a:pt x="221" y="1149"/>
                    </a:cubicBezTo>
                    <a:cubicBezTo>
                      <a:pt x="411" y="1271"/>
                      <a:pt x="411" y="1271"/>
                      <a:pt x="411" y="1271"/>
                    </a:cubicBezTo>
                    <a:cubicBezTo>
                      <a:pt x="432" y="1285"/>
                      <a:pt x="459" y="1279"/>
                      <a:pt x="473" y="1258"/>
                    </a:cubicBezTo>
                    <a:cubicBezTo>
                      <a:pt x="543" y="1148"/>
                      <a:pt x="543" y="1148"/>
                      <a:pt x="543" y="1148"/>
                    </a:cubicBezTo>
                    <a:cubicBezTo>
                      <a:pt x="566" y="1154"/>
                      <a:pt x="589" y="1158"/>
                      <a:pt x="613" y="1161"/>
                    </a:cubicBezTo>
                    <a:cubicBezTo>
                      <a:pt x="641" y="1288"/>
                      <a:pt x="641" y="1288"/>
                      <a:pt x="641" y="1288"/>
                    </a:cubicBezTo>
                    <a:cubicBezTo>
                      <a:pt x="645" y="1309"/>
                      <a:pt x="664" y="1323"/>
                      <a:pt x="685" y="1323"/>
                    </a:cubicBezTo>
                    <a:cubicBezTo>
                      <a:pt x="694" y="1323"/>
                      <a:pt x="694" y="1323"/>
                      <a:pt x="694" y="1323"/>
                    </a:cubicBezTo>
                    <a:cubicBezTo>
                      <a:pt x="917" y="1275"/>
                      <a:pt x="917" y="1275"/>
                      <a:pt x="917" y="1275"/>
                    </a:cubicBezTo>
                    <a:cubicBezTo>
                      <a:pt x="940" y="1268"/>
                      <a:pt x="953" y="1244"/>
                      <a:pt x="946" y="1221"/>
                    </a:cubicBezTo>
                    <a:cubicBezTo>
                      <a:pt x="919" y="1096"/>
                      <a:pt x="919" y="1096"/>
                      <a:pt x="919" y="1096"/>
                    </a:cubicBezTo>
                    <a:cubicBezTo>
                      <a:pt x="940" y="1084"/>
                      <a:pt x="961" y="1070"/>
                      <a:pt x="980" y="1055"/>
                    </a:cubicBezTo>
                    <a:cubicBezTo>
                      <a:pt x="1088" y="1124"/>
                      <a:pt x="1088" y="1124"/>
                      <a:pt x="1088" y="1124"/>
                    </a:cubicBezTo>
                    <a:cubicBezTo>
                      <a:pt x="1109" y="1138"/>
                      <a:pt x="1136" y="1132"/>
                      <a:pt x="1150" y="1111"/>
                    </a:cubicBezTo>
                    <a:cubicBezTo>
                      <a:pt x="1272" y="920"/>
                      <a:pt x="1272" y="920"/>
                      <a:pt x="1272" y="920"/>
                    </a:cubicBezTo>
                    <a:cubicBezTo>
                      <a:pt x="1286" y="900"/>
                      <a:pt x="1280" y="872"/>
                      <a:pt x="1260" y="858"/>
                    </a:cubicBezTo>
                    <a:cubicBezTo>
                      <a:pt x="1259" y="858"/>
                      <a:pt x="1259" y="858"/>
                      <a:pt x="1258" y="857"/>
                    </a:cubicBezTo>
                    <a:cubicBezTo>
                      <a:pt x="1153" y="790"/>
                      <a:pt x="1153" y="790"/>
                      <a:pt x="1153" y="790"/>
                    </a:cubicBezTo>
                    <a:cubicBezTo>
                      <a:pt x="1159" y="765"/>
                      <a:pt x="1163" y="741"/>
                      <a:pt x="1166" y="716"/>
                    </a:cubicBezTo>
                    <a:cubicBezTo>
                      <a:pt x="1288" y="689"/>
                      <a:pt x="1288" y="689"/>
                      <a:pt x="1288" y="689"/>
                    </a:cubicBezTo>
                    <a:cubicBezTo>
                      <a:pt x="1312" y="684"/>
                      <a:pt x="1328" y="661"/>
                      <a:pt x="1323" y="637"/>
                    </a:cubicBezTo>
                    <a:close/>
                    <a:moveTo>
                      <a:pt x="1115" y="638"/>
                    </a:moveTo>
                    <a:cubicBezTo>
                      <a:pt x="1095" y="642"/>
                      <a:pt x="1081" y="659"/>
                      <a:pt x="1080" y="679"/>
                    </a:cubicBezTo>
                    <a:cubicBezTo>
                      <a:pt x="1079" y="719"/>
                      <a:pt x="1071" y="758"/>
                      <a:pt x="1059" y="796"/>
                    </a:cubicBezTo>
                    <a:cubicBezTo>
                      <a:pt x="1052" y="816"/>
                      <a:pt x="1060" y="837"/>
                      <a:pt x="1077" y="848"/>
                    </a:cubicBezTo>
                    <a:cubicBezTo>
                      <a:pt x="1173" y="909"/>
                      <a:pt x="1173" y="909"/>
                      <a:pt x="1173" y="909"/>
                    </a:cubicBezTo>
                    <a:cubicBezTo>
                      <a:pt x="1099" y="1025"/>
                      <a:pt x="1099" y="1025"/>
                      <a:pt x="1099" y="1025"/>
                    </a:cubicBezTo>
                    <a:cubicBezTo>
                      <a:pt x="1002" y="963"/>
                      <a:pt x="1002" y="963"/>
                      <a:pt x="1002" y="963"/>
                    </a:cubicBezTo>
                    <a:cubicBezTo>
                      <a:pt x="985" y="952"/>
                      <a:pt x="962" y="954"/>
                      <a:pt x="947" y="968"/>
                    </a:cubicBezTo>
                    <a:cubicBezTo>
                      <a:pt x="918" y="994"/>
                      <a:pt x="886" y="1017"/>
                      <a:pt x="850" y="1034"/>
                    </a:cubicBezTo>
                    <a:cubicBezTo>
                      <a:pt x="832" y="1043"/>
                      <a:pt x="822" y="1063"/>
                      <a:pt x="826" y="1083"/>
                    </a:cubicBezTo>
                    <a:cubicBezTo>
                      <a:pt x="851" y="1197"/>
                      <a:pt x="851" y="1197"/>
                      <a:pt x="851" y="1197"/>
                    </a:cubicBezTo>
                    <a:cubicBezTo>
                      <a:pt x="718" y="1227"/>
                      <a:pt x="718" y="1227"/>
                      <a:pt x="718" y="1227"/>
                    </a:cubicBezTo>
                    <a:cubicBezTo>
                      <a:pt x="692" y="1111"/>
                      <a:pt x="692" y="1111"/>
                      <a:pt x="692" y="1111"/>
                    </a:cubicBezTo>
                    <a:cubicBezTo>
                      <a:pt x="688" y="1091"/>
                      <a:pt x="671" y="1077"/>
                      <a:pt x="651" y="1076"/>
                    </a:cubicBezTo>
                    <a:cubicBezTo>
                      <a:pt x="612" y="1074"/>
                      <a:pt x="574" y="1067"/>
                      <a:pt x="537" y="1055"/>
                    </a:cubicBezTo>
                    <a:cubicBezTo>
                      <a:pt x="533" y="1053"/>
                      <a:pt x="528" y="1052"/>
                      <a:pt x="523" y="1052"/>
                    </a:cubicBezTo>
                    <a:cubicBezTo>
                      <a:pt x="508" y="1052"/>
                      <a:pt x="494" y="1060"/>
                      <a:pt x="486" y="1073"/>
                    </a:cubicBezTo>
                    <a:cubicBezTo>
                      <a:pt x="421" y="1173"/>
                      <a:pt x="421" y="1173"/>
                      <a:pt x="421" y="1173"/>
                    </a:cubicBezTo>
                    <a:cubicBezTo>
                      <a:pt x="305" y="1099"/>
                      <a:pt x="305" y="1099"/>
                      <a:pt x="305" y="1099"/>
                    </a:cubicBezTo>
                    <a:cubicBezTo>
                      <a:pt x="368" y="997"/>
                      <a:pt x="368" y="997"/>
                      <a:pt x="368" y="997"/>
                    </a:cubicBezTo>
                    <a:cubicBezTo>
                      <a:pt x="379" y="980"/>
                      <a:pt x="377" y="957"/>
                      <a:pt x="363" y="942"/>
                    </a:cubicBezTo>
                    <a:cubicBezTo>
                      <a:pt x="337" y="914"/>
                      <a:pt x="315" y="883"/>
                      <a:pt x="298" y="848"/>
                    </a:cubicBezTo>
                    <a:cubicBezTo>
                      <a:pt x="289" y="830"/>
                      <a:pt x="268" y="820"/>
                      <a:pt x="248" y="825"/>
                    </a:cubicBezTo>
                    <a:cubicBezTo>
                      <a:pt x="130" y="851"/>
                      <a:pt x="130" y="851"/>
                      <a:pt x="130" y="851"/>
                    </a:cubicBezTo>
                    <a:cubicBezTo>
                      <a:pt x="100" y="717"/>
                      <a:pt x="100" y="717"/>
                      <a:pt x="100" y="717"/>
                    </a:cubicBezTo>
                    <a:cubicBezTo>
                      <a:pt x="219" y="691"/>
                      <a:pt x="219" y="691"/>
                      <a:pt x="219" y="691"/>
                    </a:cubicBezTo>
                    <a:cubicBezTo>
                      <a:pt x="239" y="687"/>
                      <a:pt x="253" y="670"/>
                      <a:pt x="254" y="649"/>
                    </a:cubicBezTo>
                    <a:cubicBezTo>
                      <a:pt x="257" y="611"/>
                      <a:pt x="265" y="573"/>
                      <a:pt x="279" y="536"/>
                    </a:cubicBezTo>
                    <a:cubicBezTo>
                      <a:pt x="285" y="517"/>
                      <a:pt x="277" y="496"/>
                      <a:pt x="260" y="485"/>
                    </a:cubicBezTo>
                    <a:cubicBezTo>
                      <a:pt x="159" y="420"/>
                      <a:pt x="159" y="420"/>
                      <a:pt x="159" y="420"/>
                    </a:cubicBezTo>
                    <a:cubicBezTo>
                      <a:pt x="233" y="304"/>
                      <a:pt x="233" y="304"/>
                      <a:pt x="233" y="304"/>
                    </a:cubicBezTo>
                    <a:cubicBezTo>
                      <a:pt x="331" y="367"/>
                      <a:pt x="331" y="367"/>
                      <a:pt x="331" y="367"/>
                    </a:cubicBezTo>
                    <a:cubicBezTo>
                      <a:pt x="348" y="379"/>
                      <a:pt x="371" y="377"/>
                      <a:pt x="386" y="363"/>
                    </a:cubicBezTo>
                    <a:cubicBezTo>
                      <a:pt x="414" y="336"/>
                      <a:pt x="446" y="313"/>
                      <a:pt x="480" y="296"/>
                    </a:cubicBezTo>
                    <a:cubicBezTo>
                      <a:pt x="498" y="287"/>
                      <a:pt x="508" y="266"/>
                      <a:pt x="503" y="247"/>
                    </a:cubicBezTo>
                    <a:cubicBezTo>
                      <a:pt x="478" y="131"/>
                      <a:pt x="478" y="131"/>
                      <a:pt x="478" y="131"/>
                    </a:cubicBezTo>
                    <a:cubicBezTo>
                      <a:pt x="612" y="102"/>
                      <a:pt x="612" y="102"/>
                      <a:pt x="612" y="102"/>
                    </a:cubicBezTo>
                    <a:cubicBezTo>
                      <a:pt x="637" y="216"/>
                      <a:pt x="637" y="216"/>
                      <a:pt x="637" y="216"/>
                    </a:cubicBezTo>
                    <a:cubicBezTo>
                      <a:pt x="641" y="237"/>
                      <a:pt x="660" y="251"/>
                      <a:pt x="681" y="251"/>
                    </a:cubicBezTo>
                    <a:cubicBezTo>
                      <a:pt x="720" y="252"/>
                      <a:pt x="759" y="259"/>
                      <a:pt x="797" y="271"/>
                    </a:cubicBezTo>
                    <a:cubicBezTo>
                      <a:pt x="816" y="277"/>
                      <a:pt x="837" y="270"/>
                      <a:pt x="848" y="253"/>
                    </a:cubicBezTo>
                    <a:cubicBezTo>
                      <a:pt x="910" y="156"/>
                      <a:pt x="910" y="156"/>
                      <a:pt x="910" y="156"/>
                    </a:cubicBezTo>
                    <a:cubicBezTo>
                      <a:pt x="1026" y="230"/>
                      <a:pt x="1026" y="230"/>
                      <a:pt x="1026" y="230"/>
                    </a:cubicBezTo>
                    <a:cubicBezTo>
                      <a:pt x="964" y="326"/>
                      <a:pt x="964" y="326"/>
                      <a:pt x="964" y="326"/>
                    </a:cubicBezTo>
                    <a:cubicBezTo>
                      <a:pt x="953" y="343"/>
                      <a:pt x="955" y="366"/>
                      <a:pt x="970" y="381"/>
                    </a:cubicBezTo>
                    <a:cubicBezTo>
                      <a:pt x="996" y="410"/>
                      <a:pt x="1018" y="443"/>
                      <a:pt x="1036" y="478"/>
                    </a:cubicBezTo>
                    <a:cubicBezTo>
                      <a:pt x="1045" y="497"/>
                      <a:pt x="1065" y="506"/>
                      <a:pt x="1085" y="502"/>
                    </a:cubicBezTo>
                    <a:cubicBezTo>
                      <a:pt x="1196" y="478"/>
                      <a:pt x="1196" y="478"/>
                      <a:pt x="1196" y="478"/>
                    </a:cubicBezTo>
                    <a:cubicBezTo>
                      <a:pt x="1226" y="611"/>
                      <a:pt x="1226" y="611"/>
                      <a:pt x="1226" y="611"/>
                    </a:cubicBezTo>
                    <a:lnTo>
                      <a:pt x="1115" y="6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gd5131f208b_12_143">
                <a:extLst>
                  <a:ext uri="{FF2B5EF4-FFF2-40B4-BE49-F238E27FC236}">
                    <a16:creationId xmlns:a16="http://schemas.microsoft.com/office/drawing/2014/main" id="{58F78FAB-0DEB-4628-91A9-71C6FE757525}"/>
                  </a:ext>
                </a:extLst>
              </p:cNvPr>
              <p:cNvSpPr/>
              <p:nvPr/>
            </p:nvSpPr>
            <p:spPr>
              <a:xfrm>
                <a:off x="-991348" y="2018770"/>
                <a:ext cx="1080762" cy="107650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99" extrusionOk="0">
                    <a:moveTo>
                      <a:pt x="493" y="197"/>
                    </a:moveTo>
                    <a:cubicBezTo>
                      <a:pt x="468" y="82"/>
                      <a:pt x="366" y="0"/>
                      <a:pt x="249" y="1"/>
                    </a:cubicBezTo>
                    <a:cubicBezTo>
                      <a:pt x="111" y="1"/>
                      <a:pt x="0" y="112"/>
                      <a:pt x="0" y="250"/>
                    </a:cubicBezTo>
                    <a:cubicBezTo>
                      <a:pt x="0" y="388"/>
                      <a:pt x="111" y="499"/>
                      <a:pt x="249" y="499"/>
                    </a:cubicBezTo>
                    <a:cubicBezTo>
                      <a:pt x="387" y="499"/>
                      <a:pt x="498" y="388"/>
                      <a:pt x="498" y="250"/>
                    </a:cubicBezTo>
                    <a:cubicBezTo>
                      <a:pt x="498" y="232"/>
                      <a:pt x="496" y="214"/>
                      <a:pt x="493" y="197"/>
                    </a:cubicBezTo>
                    <a:close/>
                    <a:moveTo>
                      <a:pt x="282" y="407"/>
                    </a:moveTo>
                    <a:cubicBezTo>
                      <a:pt x="283" y="407"/>
                      <a:pt x="283" y="407"/>
                      <a:pt x="283" y="407"/>
                    </a:cubicBezTo>
                    <a:cubicBezTo>
                      <a:pt x="197" y="424"/>
                      <a:pt x="112" y="370"/>
                      <a:pt x="92" y="284"/>
                    </a:cubicBezTo>
                    <a:cubicBezTo>
                      <a:pt x="73" y="198"/>
                      <a:pt x="128" y="112"/>
                      <a:pt x="214" y="93"/>
                    </a:cubicBezTo>
                    <a:cubicBezTo>
                      <a:pt x="226" y="91"/>
                      <a:pt x="237" y="90"/>
                      <a:pt x="249" y="90"/>
                    </a:cubicBezTo>
                    <a:cubicBezTo>
                      <a:pt x="337" y="90"/>
                      <a:pt x="409" y="161"/>
                      <a:pt x="409" y="250"/>
                    </a:cubicBezTo>
                    <a:cubicBezTo>
                      <a:pt x="409" y="325"/>
                      <a:pt x="356" y="391"/>
                      <a:pt x="282" y="4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77" name="Google Shape;488;gd5131f208b_12_143">
              <a:extLst>
                <a:ext uri="{FF2B5EF4-FFF2-40B4-BE49-F238E27FC236}">
                  <a16:creationId xmlns:a16="http://schemas.microsoft.com/office/drawing/2014/main" id="{FA80EC27-0301-47F0-A041-D720B52DB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3052" y="3467906"/>
              <a:ext cx="509147" cy="537185"/>
              <a:chOff x="-5969000" y="1441450"/>
              <a:chExt cx="4881563" cy="5256210"/>
            </a:xfrm>
          </p:grpSpPr>
          <p:sp>
            <p:nvSpPr>
              <p:cNvPr id="489" name="Google Shape;489;gd5131f208b_12_143">
                <a:extLst>
                  <a:ext uri="{FF2B5EF4-FFF2-40B4-BE49-F238E27FC236}">
                    <a16:creationId xmlns:a16="http://schemas.microsoft.com/office/drawing/2014/main" id="{FFE71BDD-9CDC-42D5-BA62-625F2E8704DF}"/>
                  </a:ext>
                </a:extLst>
              </p:cNvPr>
              <p:cNvSpPr/>
              <p:nvPr/>
            </p:nvSpPr>
            <p:spPr>
              <a:xfrm>
                <a:off x="-4906348" y="2478439"/>
                <a:ext cx="2732096" cy="4222066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965" extrusionOk="0">
                    <a:moveTo>
                      <a:pt x="640" y="0"/>
                    </a:moveTo>
                    <a:cubicBezTo>
                      <a:pt x="287" y="0"/>
                      <a:pt x="0" y="286"/>
                      <a:pt x="0" y="640"/>
                    </a:cubicBezTo>
                    <a:cubicBezTo>
                      <a:pt x="3" y="870"/>
                      <a:pt x="115" y="1086"/>
                      <a:pt x="303" y="1221"/>
                    </a:cubicBezTo>
                    <a:cubicBezTo>
                      <a:pt x="303" y="1683"/>
                      <a:pt x="303" y="1683"/>
                      <a:pt x="303" y="1683"/>
                    </a:cubicBezTo>
                    <a:cubicBezTo>
                      <a:pt x="303" y="1688"/>
                      <a:pt x="304" y="1693"/>
                      <a:pt x="306" y="1698"/>
                    </a:cubicBezTo>
                    <a:cubicBezTo>
                      <a:pt x="306" y="1702"/>
                      <a:pt x="306" y="1702"/>
                      <a:pt x="306" y="1702"/>
                    </a:cubicBezTo>
                    <a:cubicBezTo>
                      <a:pt x="306" y="1704"/>
                      <a:pt x="307" y="1706"/>
                      <a:pt x="308" y="1707"/>
                    </a:cubicBezTo>
                    <a:cubicBezTo>
                      <a:pt x="468" y="1945"/>
                      <a:pt x="468" y="1945"/>
                      <a:pt x="468" y="1945"/>
                    </a:cubicBezTo>
                    <a:cubicBezTo>
                      <a:pt x="477" y="1958"/>
                      <a:pt x="491" y="1965"/>
                      <a:pt x="506" y="1965"/>
                    </a:cubicBezTo>
                    <a:cubicBezTo>
                      <a:pt x="770" y="1965"/>
                      <a:pt x="770" y="1965"/>
                      <a:pt x="770" y="1965"/>
                    </a:cubicBezTo>
                    <a:cubicBezTo>
                      <a:pt x="785" y="1965"/>
                      <a:pt x="799" y="1958"/>
                      <a:pt x="807" y="1945"/>
                    </a:cubicBezTo>
                    <a:cubicBezTo>
                      <a:pt x="967" y="1707"/>
                      <a:pt x="967" y="1707"/>
                      <a:pt x="967" y="1707"/>
                    </a:cubicBezTo>
                    <a:cubicBezTo>
                      <a:pt x="968" y="1706"/>
                      <a:pt x="969" y="1704"/>
                      <a:pt x="970" y="1702"/>
                    </a:cubicBezTo>
                    <a:cubicBezTo>
                      <a:pt x="970" y="1698"/>
                      <a:pt x="970" y="1698"/>
                      <a:pt x="970" y="1698"/>
                    </a:cubicBezTo>
                    <a:cubicBezTo>
                      <a:pt x="972" y="1693"/>
                      <a:pt x="973" y="1688"/>
                      <a:pt x="973" y="1683"/>
                    </a:cubicBezTo>
                    <a:cubicBezTo>
                      <a:pt x="973" y="1221"/>
                      <a:pt x="973" y="1221"/>
                      <a:pt x="973" y="1221"/>
                    </a:cubicBezTo>
                    <a:cubicBezTo>
                      <a:pt x="1160" y="1086"/>
                      <a:pt x="1272" y="870"/>
                      <a:pt x="1275" y="640"/>
                    </a:cubicBezTo>
                    <a:cubicBezTo>
                      <a:pt x="1275" y="288"/>
                      <a:pt x="992" y="2"/>
                      <a:pt x="640" y="0"/>
                    </a:cubicBezTo>
                    <a:close/>
                    <a:moveTo>
                      <a:pt x="748" y="1876"/>
                    </a:moveTo>
                    <a:cubicBezTo>
                      <a:pt x="532" y="1876"/>
                      <a:pt x="532" y="1876"/>
                      <a:pt x="532" y="1876"/>
                    </a:cubicBezTo>
                    <a:cubicBezTo>
                      <a:pt x="433" y="1729"/>
                      <a:pt x="433" y="1729"/>
                      <a:pt x="433" y="1729"/>
                    </a:cubicBezTo>
                    <a:cubicBezTo>
                      <a:pt x="846" y="1729"/>
                      <a:pt x="846" y="1729"/>
                      <a:pt x="846" y="1729"/>
                    </a:cubicBezTo>
                    <a:lnTo>
                      <a:pt x="748" y="1876"/>
                    </a:lnTo>
                    <a:close/>
                    <a:moveTo>
                      <a:pt x="394" y="1638"/>
                    </a:moveTo>
                    <a:cubicBezTo>
                      <a:pt x="394" y="1518"/>
                      <a:pt x="394" y="1518"/>
                      <a:pt x="394" y="1518"/>
                    </a:cubicBezTo>
                    <a:cubicBezTo>
                      <a:pt x="886" y="1518"/>
                      <a:pt x="886" y="1518"/>
                      <a:pt x="886" y="1518"/>
                    </a:cubicBezTo>
                    <a:cubicBezTo>
                      <a:pt x="887" y="1638"/>
                      <a:pt x="887" y="1638"/>
                      <a:pt x="887" y="1638"/>
                    </a:cubicBezTo>
                    <a:lnTo>
                      <a:pt x="394" y="1638"/>
                    </a:lnTo>
                    <a:close/>
                    <a:moveTo>
                      <a:pt x="907" y="1159"/>
                    </a:moveTo>
                    <a:cubicBezTo>
                      <a:pt x="907" y="1160"/>
                      <a:pt x="907" y="1160"/>
                      <a:pt x="907" y="1160"/>
                    </a:cubicBezTo>
                    <a:cubicBezTo>
                      <a:pt x="894" y="1168"/>
                      <a:pt x="887" y="1183"/>
                      <a:pt x="887" y="1198"/>
                    </a:cubicBezTo>
                    <a:cubicBezTo>
                      <a:pt x="887" y="1428"/>
                      <a:pt x="887" y="1428"/>
                      <a:pt x="887" y="1428"/>
                    </a:cubicBezTo>
                    <a:cubicBezTo>
                      <a:pt x="394" y="1428"/>
                      <a:pt x="394" y="1428"/>
                      <a:pt x="394" y="1428"/>
                    </a:cubicBezTo>
                    <a:cubicBezTo>
                      <a:pt x="394" y="1195"/>
                      <a:pt x="394" y="1195"/>
                      <a:pt x="394" y="1195"/>
                    </a:cubicBezTo>
                    <a:cubicBezTo>
                      <a:pt x="394" y="1180"/>
                      <a:pt x="386" y="1166"/>
                      <a:pt x="373" y="1157"/>
                    </a:cubicBezTo>
                    <a:cubicBezTo>
                      <a:pt x="200" y="1041"/>
                      <a:pt x="94" y="847"/>
                      <a:pt x="91" y="638"/>
                    </a:cubicBezTo>
                    <a:cubicBezTo>
                      <a:pt x="100" y="335"/>
                      <a:pt x="353" y="96"/>
                      <a:pt x="656" y="105"/>
                    </a:cubicBezTo>
                    <a:cubicBezTo>
                      <a:pt x="947" y="113"/>
                      <a:pt x="1181" y="347"/>
                      <a:pt x="1189" y="638"/>
                    </a:cubicBezTo>
                    <a:cubicBezTo>
                      <a:pt x="1187" y="848"/>
                      <a:pt x="1081" y="1042"/>
                      <a:pt x="907" y="11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gd5131f208b_12_143">
                <a:extLst>
                  <a:ext uri="{FF2B5EF4-FFF2-40B4-BE49-F238E27FC236}">
                    <a16:creationId xmlns:a16="http://schemas.microsoft.com/office/drawing/2014/main" id="{DA146FB2-9E12-44E5-A65D-0318F8A431CF}"/>
                  </a:ext>
                </a:extLst>
              </p:cNvPr>
              <p:cNvSpPr/>
              <p:nvPr/>
            </p:nvSpPr>
            <p:spPr>
              <a:xfrm>
                <a:off x="-3584366" y="2909718"/>
                <a:ext cx="1013520" cy="10214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78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1"/>
                      <a:pt x="45" y="91"/>
                    </a:cubicBezTo>
                    <a:cubicBezTo>
                      <a:pt x="234" y="91"/>
                      <a:pt x="386" y="244"/>
                      <a:pt x="387" y="432"/>
                    </a:cubicBezTo>
                    <a:cubicBezTo>
                      <a:pt x="387" y="457"/>
                      <a:pt x="407" y="478"/>
                      <a:pt x="432" y="478"/>
                    </a:cubicBezTo>
                    <a:cubicBezTo>
                      <a:pt x="457" y="478"/>
                      <a:pt x="477" y="457"/>
                      <a:pt x="477" y="432"/>
                    </a:cubicBezTo>
                    <a:cubicBezTo>
                      <a:pt x="477" y="194"/>
                      <a:pt x="284" y="0"/>
                      <a:pt x="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gd5131f208b_12_143">
                <a:extLst>
                  <a:ext uri="{FF2B5EF4-FFF2-40B4-BE49-F238E27FC236}">
                    <a16:creationId xmlns:a16="http://schemas.microsoft.com/office/drawing/2014/main" id="{A78D4665-28EF-4D1C-8261-B04CEF0ACD5C}"/>
                  </a:ext>
                </a:extLst>
              </p:cNvPr>
              <p:cNvSpPr/>
              <p:nvPr/>
            </p:nvSpPr>
            <p:spPr>
              <a:xfrm>
                <a:off x="-5963934" y="3749599"/>
                <a:ext cx="903361" cy="1815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" extrusionOk="0">
                    <a:moveTo>
                      <a:pt x="37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1"/>
                      <a:pt x="45" y="91"/>
                    </a:cubicBezTo>
                    <a:cubicBezTo>
                      <a:pt x="372" y="91"/>
                      <a:pt x="372" y="91"/>
                      <a:pt x="372" y="91"/>
                    </a:cubicBezTo>
                    <a:cubicBezTo>
                      <a:pt x="397" y="91"/>
                      <a:pt x="417" y="70"/>
                      <a:pt x="417" y="45"/>
                    </a:cubicBezTo>
                    <a:cubicBezTo>
                      <a:pt x="417" y="45"/>
                      <a:pt x="417" y="45"/>
                      <a:pt x="417" y="45"/>
                    </a:cubicBezTo>
                    <a:cubicBezTo>
                      <a:pt x="417" y="20"/>
                      <a:pt x="39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gd5131f208b_12_143">
                <a:extLst>
                  <a:ext uri="{FF2B5EF4-FFF2-40B4-BE49-F238E27FC236}">
                    <a16:creationId xmlns:a16="http://schemas.microsoft.com/office/drawing/2014/main" id="{BA43DF77-495E-418C-B343-9AD8563A36A7}"/>
                  </a:ext>
                </a:extLst>
              </p:cNvPr>
              <p:cNvSpPr/>
              <p:nvPr/>
            </p:nvSpPr>
            <p:spPr>
              <a:xfrm>
                <a:off x="-1997988" y="3749599"/>
                <a:ext cx="903361" cy="18159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91" extrusionOk="0">
                    <a:moveTo>
                      <a:pt x="372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1"/>
                      <a:pt x="45" y="91"/>
                    </a:cubicBezTo>
                    <a:cubicBezTo>
                      <a:pt x="372" y="91"/>
                      <a:pt x="372" y="91"/>
                      <a:pt x="372" y="91"/>
                    </a:cubicBezTo>
                    <a:cubicBezTo>
                      <a:pt x="397" y="91"/>
                      <a:pt x="417" y="70"/>
                      <a:pt x="417" y="45"/>
                    </a:cubicBezTo>
                    <a:cubicBezTo>
                      <a:pt x="417" y="20"/>
                      <a:pt x="397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gd5131f208b_12_143">
                <a:extLst>
                  <a:ext uri="{FF2B5EF4-FFF2-40B4-BE49-F238E27FC236}">
                    <a16:creationId xmlns:a16="http://schemas.microsoft.com/office/drawing/2014/main" id="{7D4DF1CB-84C9-4403-87BD-7187D9EDF591}"/>
                  </a:ext>
                </a:extLst>
              </p:cNvPr>
              <p:cNvSpPr/>
              <p:nvPr/>
            </p:nvSpPr>
            <p:spPr>
              <a:xfrm>
                <a:off x="-5302943" y="4884563"/>
                <a:ext cx="727097" cy="726377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8" extrusionOk="0">
                    <a:moveTo>
                      <a:pt x="322" y="21"/>
                    </a:moveTo>
                    <a:cubicBezTo>
                      <a:pt x="306" y="2"/>
                      <a:pt x="277" y="0"/>
                      <a:pt x="258" y="16"/>
                    </a:cubicBezTo>
                    <a:cubicBezTo>
                      <a:pt x="256" y="17"/>
                      <a:pt x="254" y="19"/>
                      <a:pt x="253" y="21"/>
                    </a:cubicBezTo>
                    <a:cubicBezTo>
                      <a:pt x="253" y="20"/>
                      <a:pt x="253" y="20"/>
                      <a:pt x="253" y="20"/>
                    </a:cubicBezTo>
                    <a:cubicBezTo>
                      <a:pt x="21" y="253"/>
                      <a:pt x="21" y="253"/>
                      <a:pt x="21" y="253"/>
                    </a:cubicBezTo>
                    <a:cubicBezTo>
                      <a:pt x="2" y="269"/>
                      <a:pt x="0" y="298"/>
                      <a:pt x="16" y="317"/>
                    </a:cubicBezTo>
                    <a:cubicBezTo>
                      <a:pt x="33" y="336"/>
                      <a:pt x="61" y="338"/>
                      <a:pt x="80" y="322"/>
                    </a:cubicBezTo>
                    <a:cubicBezTo>
                      <a:pt x="82" y="320"/>
                      <a:pt x="84" y="318"/>
                      <a:pt x="85" y="317"/>
                    </a:cubicBezTo>
                    <a:cubicBezTo>
                      <a:pt x="317" y="85"/>
                      <a:pt x="317" y="85"/>
                      <a:pt x="317" y="85"/>
                    </a:cubicBezTo>
                    <a:cubicBezTo>
                      <a:pt x="336" y="69"/>
                      <a:pt x="338" y="40"/>
                      <a:pt x="32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gd5131f208b_12_143">
                <a:extLst>
                  <a:ext uri="{FF2B5EF4-FFF2-40B4-BE49-F238E27FC236}">
                    <a16:creationId xmlns:a16="http://schemas.microsoft.com/office/drawing/2014/main" id="{703DB46A-4FF2-44B1-BC21-A04986C6CAB3}"/>
                  </a:ext>
                </a:extLst>
              </p:cNvPr>
              <p:cNvSpPr/>
              <p:nvPr/>
            </p:nvSpPr>
            <p:spPr>
              <a:xfrm>
                <a:off x="-2482715" y="2092544"/>
                <a:ext cx="705057" cy="68097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4" extrusionOk="0">
                    <a:moveTo>
                      <a:pt x="309" y="15"/>
                    </a:moveTo>
                    <a:cubicBezTo>
                      <a:pt x="292" y="0"/>
                      <a:pt x="267" y="0"/>
                      <a:pt x="250" y="15"/>
                    </a:cubicBezTo>
                    <a:cubicBezTo>
                      <a:pt x="18" y="246"/>
                      <a:pt x="18" y="246"/>
                      <a:pt x="18" y="246"/>
                    </a:cubicBezTo>
                    <a:cubicBezTo>
                      <a:pt x="0" y="264"/>
                      <a:pt x="0" y="293"/>
                      <a:pt x="18" y="310"/>
                    </a:cubicBezTo>
                    <a:cubicBezTo>
                      <a:pt x="26" y="319"/>
                      <a:pt x="38" y="324"/>
                      <a:pt x="50" y="324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62" y="323"/>
                      <a:pt x="74" y="319"/>
                      <a:pt x="82" y="310"/>
                    </a:cubicBezTo>
                    <a:cubicBezTo>
                      <a:pt x="314" y="78"/>
                      <a:pt x="314" y="78"/>
                      <a:pt x="314" y="78"/>
                    </a:cubicBezTo>
                    <a:cubicBezTo>
                      <a:pt x="330" y="59"/>
                      <a:pt x="328" y="31"/>
                      <a:pt x="30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gd5131f208b_12_143">
                <a:extLst>
                  <a:ext uri="{FF2B5EF4-FFF2-40B4-BE49-F238E27FC236}">
                    <a16:creationId xmlns:a16="http://schemas.microsoft.com/office/drawing/2014/main" id="{CA70178F-DABF-4ABE-A5F2-6BFCCAAC8B10}"/>
                  </a:ext>
                </a:extLst>
              </p:cNvPr>
              <p:cNvSpPr/>
              <p:nvPr/>
            </p:nvSpPr>
            <p:spPr>
              <a:xfrm>
                <a:off x="-2482715" y="4884563"/>
                <a:ext cx="727097" cy="749069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41" extrusionOk="0">
                    <a:moveTo>
                      <a:pt x="326" y="263"/>
                    </a:moveTo>
                    <a:cubicBezTo>
                      <a:pt x="323" y="259"/>
                      <a:pt x="320" y="256"/>
                      <a:pt x="317" y="25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69" y="2"/>
                      <a:pt x="40" y="0"/>
                      <a:pt x="21" y="16"/>
                    </a:cubicBezTo>
                    <a:cubicBezTo>
                      <a:pt x="2" y="32"/>
                      <a:pt x="0" y="61"/>
                      <a:pt x="16" y="80"/>
                    </a:cubicBezTo>
                    <a:cubicBezTo>
                      <a:pt x="18" y="82"/>
                      <a:pt x="19" y="83"/>
                      <a:pt x="21" y="85"/>
                    </a:cubicBezTo>
                    <a:cubicBezTo>
                      <a:pt x="253" y="317"/>
                      <a:pt x="253" y="317"/>
                      <a:pt x="253" y="317"/>
                    </a:cubicBezTo>
                    <a:cubicBezTo>
                      <a:pt x="268" y="337"/>
                      <a:pt x="296" y="341"/>
                      <a:pt x="316" y="326"/>
                    </a:cubicBezTo>
                    <a:cubicBezTo>
                      <a:pt x="336" y="311"/>
                      <a:pt x="341" y="283"/>
                      <a:pt x="326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gd5131f208b_12_143">
                <a:extLst>
                  <a:ext uri="{FF2B5EF4-FFF2-40B4-BE49-F238E27FC236}">
                    <a16:creationId xmlns:a16="http://schemas.microsoft.com/office/drawing/2014/main" id="{0CB2C792-BC08-439C-A99A-CDF66108AA2F}"/>
                  </a:ext>
                </a:extLst>
              </p:cNvPr>
              <p:cNvSpPr/>
              <p:nvPr/>
            </p:nvSpPr>
            <p:spPr>
              <a:xfrm>
                <a:off x="-5280903" y="2092544"/>
                <a:ext cx="683017" cy="703685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29" extrusionOk="0">
                    <a:moveTo>
                      <a:pt x="310" y="248"/>
                    </a:moveTo>
                    <a:cubicBezTo>
                      <a:pt x="78" y="17"/>
                      <a:pt x="78" y="17"/>
                      <a:pt x="78" y="17"/>
                    </a:cubicBezTo>
                    <a:cubicBezTo>
                      <a:pt x="59" y="0"/>
                      <a:pt x="30" y="2"/>
                      <a:pt x="14" y="21"/>
                    </a:cubicBezTo>
                    <a:cubicBezTo>
                      <a:pt x="0" y="38"/>
                      <a:pt x="0" y="63"/>
                      <a:pt x="14" y="80"/>
                    </a:cubicBezTo>
                    <a:cubicBezTo>
                      <a:pt x="246" y="312"/>
                      <a:pt x="246" y="312"/>
                      <a:pt x="246" y="312"/>
                    </a:cubicBezTo>
                    <a:cubicBezTo>
                      <a:pt x="265" y="329"/>
                      <a:pt x="294" y="326"/>
                      <a:pt x="310" y="307"/>
                    </a:cubicBezTo>
                    <a:cubicBezTo>
                      <a:pt x="324" y="290"/>
                      <a:pt x="324" y="265"/>
                      <a:pt x="310" y="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gd5131f208b_12_143">
                <a:extLst>
                  <a:ext uri="{FF2B5EF4-FFF2-40B4-BE49-F238E27FC236}">
                    <a16:creationId xmlns:a16="http://schemas.microsoft.com/office/drawing/2014/main" id="{692427B6-CB9F-43EC-9929-4448EC48EB82}"/>
                  </a:ext>
                </a:extLst>
              </p:cNvPr>
              <p:cNvSpPr/>
              <p:nvPr/>
            </p:nvSpPr>
            <p:spPr>
              <a:xfrm>
                <a:off x="-3628432" y="1434272"/>
                <a:ext cx="198304" cy="907971"/>
              </a:xfrm>
              <a:custGeom>
                <a:avLst/>
                <a:gdLst/>
                <a:ahLst/>
                <a:cxnLst/>
                <a:rect l="l" t="t" r="r" b="b"/>
                <a:pathLst>
                  <a:path w="91" h="420" extrusionOk="0">
                    <a:moveTo>
                      <a:pt x="46" y="0"/>
                    </a:moveTo>
                    <a:cubicBezTo>
                      <a:pt x="21" y="0"/>
                      <a:pt x="1" y="20"/>
                      <a:pt x="1" y="45"/>
                    </a:cubicBezTo>
                    <a:cubicBezTo>
                      <a:pt x="1" y="373"/>
                      <a:pt x="1" y="373"/>
                      <a:pt x="1" y="373"/>
                    </a:cubicBezTo>
                    <a:cubicBezTo>
                      <a:pt x="0" y="398"/>
                      <a:pt x="20" y="419"/>
                      <a:pt x="45" y="420"/>
                    </a:cubicBezTo>
                    <a:cubicBezTo>
                      <a:pt x="45" y="420"/>
                      <a:pt x="46" y="420"/>
                      <a:pt x="46" y="420"/>
                    </a:cubicBezTo>
                    <a:cubicBezTo>
                      <a:pt x="71" y="420"/>
                      <a:pt x="91" y="400"/>
                      <a:pt x="91" y="37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20"/>
                      <a:pt x="71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lIns="121900" tIns="60925" rIns="121900" bIns="60925"/>
              <a:lstStyle/>
              <a:p>
                <a:pPr defTabSz="914377">
                  <a:buClr>
                    <a:srgbClr val="000000"/>
                  </a:buClr>
                  <a:buSzPts val="1900"/>
                  <a:defRPr/>
                </a:pPr>
                <a:endParaRPr sz="1900" kern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9178" name="Google Shape;498;gd5131f208b_12_143" descr="Cheers">
              <a:extLst>
                <a:ext uri="{FF2B5EF4-FFF2-40B4-BE49-F238E27FC236}">
                  <a16:creationId xmlns:a16="http://schemas.microsoft.com/office/drawing/2014/main" id="{D44C2C9D-162C-4F06-AC16-B45DA964C77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114" y="2686474"/>
              <a:ext cx="530876" cy="537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9" name="Google Shape;499;gd5131f208b_12_143" descr="Earth globe Asia and Australia">
              <a:extLst>
                <a:ext uri="{FF2B5EF4-FFF2-40B4-BE49-F238E27FC236}">
                  <a16:creationId xmlns:a16="http://schemas.microsoft.com/office/drawing/2014/main" id="{94584310-C1EF-4F44-B7C6-9184B8EAF97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231" y="1296526"/>
              <a:ext cx="426657" cy="43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0" name="Google Shape;500;gd5131f208b_12_143">
              <a:extLst>
                <a:ext uri="{FF2B5EF4-FFF2-40B4-BE49-F238E27FC236}">
                  <a16:creationId xmlns:a16="http://schemas.microsoft.com/office/drawing/2014/main" id="{F4BC33C9-C7FA-49F9-8860-ADC13DE4EB48}"/>
                </a:ext>
              </a:extLst>
            </p:cNvPr>
            <p:cNvSpPr txBox="1"/>
            <p:nvPr/>
          </p:nvSpPr>
          <p:spPr>
            <a:xfrm>
              <a:off x="1798191" y="2128607"/>
              <a:ext cx="1238646" cy="545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121900" tIns="121900" rIns="121900" bIns="121900"/>
            <a:lstStyle/>
            <a:p>
              <a:pPr algn="ctr" defTabSz="914377">
                <a:buClr>
                  <a:srgbClr val="000000"/>
                </a:buClr>
                <a:buSzPts val="1900"/>
                <a:defRPr/>
              </a:pPr>
              <a:r>
                <a:rPr lang="en-US" sz="1500" b="1" kern="0">
                  <a:solidFill>
                    <a:srgbClr val="A61C00"/>
                  </a:solidFill>
                  <a:latin typeface="Lato"/>
                  <a:ea typeface="Lato"/>
                  <a:cs typeface="Lato"/>
                  <a:sym typeface="Lato"/>
                </a:rPr>
                <a:t>Pelajar Indonesia</a:t>
              </a:r>
              <a:endParaRPr sz="1500" kern="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501" name="Google Shape;501;gd5131f208b_12_143">
            <a:extLst>
              <a:ext uri="{FF2B5EF4-FFF2-40B4-BE49-F238E27FC236}">
                <a16:creationId xmlns:a16="http://schemas.microsoft.com/office/drawing/2014/main" id="{87C5F5C0-2AD2-4588-9B28-2AB54DE51693}"/>
              </a:ext>
            </a:extLst>
          </p:cNvPr>
          <p:cNvSpPr txBox="1"/>
          <p:nvPr/>
        </p:nvSpPr>
        <p:spPr>
          <a:xfrm>
            <a:off x="8748184" y="131234"/>
            <a:ext cx="3098800" cy="446236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>
            <a:spAutoFit/>
          </a:bodyPr>
          <a:lstStyle/>
          <a:p>
            <a:pPr algn="r" defTabSz="914377">
              <a:buClr>
                <a:srgbClr val="000000"/>
              </a:buClr>
              <a:defRPr/>
            </a:pPr>
            <a:r>
              <a:rPr lang="en-US" sz="1300" b="1" kern="0" dirty="0">
                <a:latin typeface="Source Sans Pro"/>
                <a:ea typeface="Source Sans Pro"/>
                <a:cs typeface="Source Sans Pro"/>
                <a:sym typeface="Source Sans Pro"/>
              </a:rPr>
              <a:t>DRAFT </a:t>
            </a:r>
            <a:endParaRPr sz="1300" b="1" kern="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70" name="TextBox 1">
            <a:extLst>
              <a:ext uri="{FF2B5EF4-FFF2-40B4-BE49-F238E27FC236}">
                <a16:creationId xmlns:a16="http://schemas.microsoft.com/office/drawing/2014/main" id="{DC3D0177-C0CE-456D-895D-48AFF7A5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958" y="3742267"/>
            <a:ext cx="2727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 err="1">
                <a:solidFill>
                  <a:schemeClr val="tx1"/>
                </a:solidFill>
              </a:rPr>
              <a:t>Projek</a:t>
            </a:r>
            <a:r>
              <a:rPr lang="en-US" altLang="en-US" sz="1600" b="1" dirty="0">
                <a:solidFill>
                  <a:schemeClr val="tx1"/>
                </a:solidFill>
              </a:rPr>
              <a:t> Lintas </a:t>
            </a:r>
            <a:r>
              <a:rPr lang="en-US" altLang="en-US" sz="1600" b="1" dirty="0" err="1">
                <a:solidFill>
                  <a:schemeClr val="tx1"/>
                </a:solidFill>
              </a:rPr>
              <a:t>Disiplin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b="1" dirty="0" err="1">
                <a:solidFill>
                  <a:schemeClr val="tx1"/>
                </a:solidFill>
              </a:rPr>
              <a:t>Ilmu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yang </a:t>
            </a:r>
            <a:r>
              <a:rPr lang="en-US" altLang="en-US" sz="1600" dirty="0" err="1">
                <a:solidFill>
                  <a:schemeClr val="tx1"/>
                </a:solidFill>
              </a:rPr>
              <a:t>kontekstual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berbasis</a:t>
            </a:r>
            <a:r>
              <a:rPr lang="en-US" altLang="en-US" sz="1600" dirty="0">
                <a:solidFill>
                  <a:schemeClr val="tx1"/>
                </a:solidFill>
              </a:rPr>
              <a:t> pada </a:t>
            </a:r>
            <a:r>
              <a:rPr lang="en-US" altLang="en-US" sz="1600" dirty="0" err="1">
                <a:solidFill>
                  <a:schemeClr val="tx1"/>
                </a:solidFill>
              </a:rPr>
              <a:t>kebutuhan</a:t>
            </a:r>
            <a:r>
              <a:rPr lang="en-US" altLang="en-US" sz="1600" dirty="0">
                <a:solidFill>
                  <a:schemeClr val="tx1"/>
                </a:solidFill>
              </a:rPr>
              <a:t> dunia </a:t>
            </a:r>
            <a:r>
              <a:rPr lang="en-US" altLang="en-US" sz="1600" dirty="0" err="1">
                <a:solidFill>
                  <a:schemeClr val="tx1"/>
                </a:solidFill>
              </a:rPr>
              <a:t>kerja</a:t>
            </a:r>
            <a:r>
              <a:rPr lang="en-US" altLang="en-US" sz="1600" dirty="0">
                <a:solidFill>
                  <a:schemeClr val="tx1"/>
                </a:solidFill>
              </a:rPr>
              <a:t> dan </a:t>
            </a:r>
            <a:r>
              <a:rPr lang="en-US" altLang="en-US" sz="1600" dirty="0" err="1">
                <a:solidFill>
                  <a:schemeClr val="tx1"/>
                </a:solidFill>
              </a:rPr>
              <a:t>masyarakat</a:t>
            </a:r>
            <a:endParaRPr lang="en-ID" altLang="en-US" sz="1600" dirty="0">
              <a:solidFill>
                <a:schemeClr val="tx1"/>
              </a:solidFill>
            </a:endParaRPr>
          </a:p>
        </p:txBody>
      </p:sp>
      <p:cxnSp>
        <p:nvCxnSpPr>
          <p:cNvPr id="49171" name="Google Shape;456;gd5131f208b_12_143">
            <a:extLst>
              <a:ext uri="{FF2B5EF4-FFF2-40B4-BE49-F238E27FC236}">
                <a16:creationId xmlns:a16="http://schemas.microsoft.com/office/drawing/2014/main" id="{6CDF29F1-DAE6-4D3E-82B4-FBA5E0C6F24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437717" y="1293285"/>
            <a:ext cx="5621867" cy="35136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Google Shape;453;gd5131f208b_12_143">
            <a:extLst>
              <a:ext uri="{FF2B5EF4-FFF2-40B4-BE49-F238E27FC236}">
                <a16:creationId xmlns:a16="http://schemas.microsoft.com/office/drawing/2014/main" id="{FE9E731A-C9BA-49FF-B2A8-C53E0754F3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0489" y="4709584"/>
            <a:ext cx="308610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904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BDDE5F36-A67A-4F77-9EEE-E80E782E37E9}"/>
              </a:ext>
            </a:extLst>
          </p:cNvPr>
          <p:cNvSpPr/>
          <p:nvPr/>
        </p:nvSpPr>
        <p:spPr>
          <a:xfrm>
            <a:off x="1" y="6311901"/>
            <a:ext cx="78613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CBB9A7-CB6C-4A6F-8A2D-298E3A542D71}"/>
              </a:ext>
            </a:extLst>
          </p:cNvPr>
          <p:cNvSpPr/>
          <p:nvPr/>
        </p:nvSpPr>
        <p:spPr>
          <a:xfrm>
            <a:off x="10096501" y="0"/>
            <a:ext cx="2095500" cy="6858000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F06974-24DD-47AD-8559-31613EDB4628}"/>
              </a:ext>
            </a:extLst>
          </p:cNvPr>
          <p:cNvSpPr/>
          <p:nvPr/>
        </p:nvSpPr>
        <p:spPr>
          <a:xfrm>
            <a:off x="8978900" y="0"/>
            <a:ext cx="1066800" cy="6858000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2AF0CC-73BF-4AFF-B8F6-E10F30D3B286}"/>
              </a:ext>
            </a:extLst>
          </p:cNvPr>
          <p:cNvSpPr/>
          <p:nvPr/>
        </p:nvSpPr>
        <p:spPr>
          <a:xfrm>
            <a:off x="7861300" y="0"/>
            <a:ext cx="1066800" cy="68580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FD6EB-F57B-432F-8E68-8725D286F326}"/>
              </a:ext>
            </a:extLst>
          </p:cNvPr>
          <p:cNvSpPr/>
          <p:nvPr/>
        </p:nvSpPr>
        <p:spPr>
          <a:xfrm>
            <a:off x="0" y="558801"/>
            <a:ext cx="12192000" cy="419100"/>
          </a:xfrm>
          <a:prstGeom prst="rect">
            <a:avLst/>
          </a:prstGeom>
          <a:solidFill>
            <a:srgbClr val="2B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9D20D-D8FF-4B32-BCD2-B30A4E4D37D4}"/>
              </a:ext>
            </a:extLst>
          </p:cNvPr>
          <p:cNvSpPr txBox="1"/>
          <p:nvPr/>
        </p:nvSpPr>
        <p:spPr>
          <a:xfrm>
            <a:off x="7708900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79BE5F-37A9-4362-A06C-2D0A3B3FF293}"/>
              </a:ext>
            </a:extLst>
          </p:cNvPr>
          <p:cNvSpPr txBox="1"/>
          <p:nvPr/>
        </p:nvSpPr>
        <p:spPr>
          <a:xfrm>
            <a:off x="8826500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A1375-BBA7-467E-88C0-38FAF7D09D9F}"/>
              </a:ext>
            </a:extLst>
          </p:cNvPr>
          <p:cNvSpPr txBox="1"/>
          <p:nvPr/>
        </p:nvSpPr>
        <p:spPr>
          <a:xfrm>
            <a:off x="10458451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0069E-7094-4893-A512-3CC4A4A8C5B9}"/>
              </a:ext>
            </a:extLst>
          </p:cNvPr>
          <p:cNvSpPr txBox="1"/>
          <p:nvPr/>
        </p:nvSpPr>
        <p:spPr>
          <a:xfrm>
            <a:off x="1022351" y="1026584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Islam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F531C-BBFC-43D4-804C-1A13A81ABA26}"/>
              </a:ext>
            </a:extLst>
          </p:cNvPr>
          <p:cNvSpPr txBox="1"/>
          <p:nvPr/>
        </p:nvSpPr>
        <p:spPr>
          <a:xfrm>
            <a:off x="120651" y="558800"/>
            <a:ext cx="3810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A. KELOMPOK UMUM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C8C338-9FEE-457F-A2ED-A66C50BAF5AA}"/>
              </a:ext>
            </a:extLst>
          </p:cNvPr>
          <p:cNvSpPr txBox="1"/>
          <p:nvPr/>
        </p:nvSpPr>
        <p:spPr>
          <a:xfrm>
            <a:off x="1022351" y="1439334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Kristen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D9AA7C-E9FD-4708-AB8A-8E50DED41AC7}"/>
              </a:ext>
            </a:extLst>
          </p:cNvPr>
          <p:cNvSpPr txBox="1"/>
          <p:nvPr/>
        </p:nvSpPr>
        <p:spPr>
          <a:xfrm>
            <a:off x="1022351" y="1858434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Islam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58FD27-0166-49A4-AFD0-23DDA99D8024}"/>
              </a:ext>
            </a:extLst>
          </p:cNvPr>
          <p:cNvSpPr txBox="1"/>
          <p:nvPr/>
        </p:nvSpPr>
        <p:spPr>
          <a:xfrm>
            <a:off x="1022351" y="2281767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Kristen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DD67B-DA4D-4C82-817B-F3A3FE6FC64A}"/>
              </a:ext>
            </a:extLst>
          </p:cNvPr>
          <p:cNvSpPr txBox="1"/>
          <p:nvPr/>
        </p:nvSpPr>
        <p:spPr>
          <a:xfrm>
            <a:off x="1022351" y="2705100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Hindu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F285D-950D-470D-86D1-372CE6EDB8E2}"/>
              </a:ext>
            </a:extLst>
          </p:cNvPr>
          <p:cNvSpPr txBox="1"/>
          <p:nvPr/>
        </p:nvSpPr>
        <p:spPr>
          <a:xfrm>
            <a:off x="1022351" y="3124201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Agama Khonghucu dan Budi Pekerti</a:t>
            </a: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*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4C5362-7FC8-40BE-88A0-9BB4A8E48EDC}"/>
              </a:ext>
            </a:extLst>
          </p:cNvPr>
          <p:cNvSpPr txBox="1"/>
          <p:nvPr/>
        </p:nvSpPr>
        <p:spPr>
          <a:xfrm>
            <a:off x="1022351" y="3560234"/>
            <a:ext cx="484293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Kepercayaan Terhadap Tuhan Yang Maha Esa dan Budi Pekerti*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FE996A-C00B-45E2-AA3E-E4B9C59A9A58}"/>
              </a:ext>
            </a:extLst>
          </p:cNvPr>
          <p:cNvSpPr txBox="1"/>
          <p:nvPr/>
        </p:nvSpPr>
        <p:spPr>
          <a:xfrm>
            <a:off x="406400" y="1026584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1.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7A07CD-57AA-4F62-B5DE-4C45EEAEEE22}"/>
              </a:ext>
            </a:extLst>
          </p:cNvPr>
          <p:cNvSpPr txBox="1"/>
          <p:nvPr/>
        </p:nvSpPr>
        <p:spPr>
          <a:xfrm>
            <a:off x="1022351" y="42185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Pancasila dan Kewarganegaraan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54F1E9-D522-4301-8BD0-5DC8A85DBC5F}"/>
              </a:ext>
            </a:extLst>
          </p:cNvPr>
          <p:cNvSpPr txBox="1"/>
          <p:nvPr/>
        </p:nvSpPr>
        <p:spPr>
          <a:xfrm>
            <a:off x="406400" y="42291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2.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70968B-72F2-4A96-814F-6A34FEF6627C}"/>
              </a:ext>
            </a:extLst>
          </p:cNvPr>
          <p:cNvSpPr txBox="1"/>
          <p:nvPr/>
        </p:nvSpPr>
        <p:spPr>
          <a:xfrm>
            <a:off x="1022351" y="4641851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Bahasa Indonesia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EDBF0E-14E4-4A7E-BE8E-FA30041DD9AD}"/>
              </a:ext>
            </a:extLst>
          </p:cNvPr>
          <p:cNvSpPr txBox="1"/>
          <p:nvPr/>
        </p:nvSpPr>
        <p:spPr>
          <a:xfrm>
            <a:off x="406400" y="4641851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3.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13A1F1-C322-411D-8C22-6D6D197A899C}"/>
              </a:ext>
            </a:extLst>
          </p:cNvPr>
          <p:cNvSpPr txBox="1"/>
          <p:nvPr/>
        </p:nvSpPr>
        <p:spPr>
          <a:xfrm>
            <a:off x="1022351" y="50567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Pendidikan Jasmani, Olahraga, dan Kesehatan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04DB09-D3C1-4456-A10A-1D0D2A2E1390}"/>
              </a:ext>
            </a:extLst>
          </p:cNvPr>
          <p:cNvSpPr txBox="1"/>
          <p:nvPr/>
        </p:nvSpPr>
        <p:spPr>
          <a:xfrm>
            <a:off x="406400" y="50546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4.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8BFC37-75DD-48FD-B714-E5F0CFC0D4AC}"/>
              </a:ext>
            </a:extLst>
          </p:cNvPr>
          <p:cNvSpPr txBox="1"/>
          <p:nvPr/>
        </p:nvSpPr>
        <p:spPr>
          <a:xfrm>
            <a:off x="1022351" y="55012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Sejarah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397D6E-2582-4359-B97F-49EEEFF0F10C}"/>
              </a:ext>
            </a:extLst>
          </p:cNvPr>
          <p:cNvSpPr txBox="1"/>
          <p:nvPr/>
        </p:nvSpPr>
        <p:spPr>
          <a:xfrm>
            <a:off x="406400" y="55118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5.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62605DA-D924-40C3-B779-7A72851D3BA4}"/>
              </a:ext>
            </a:extLst>
          </p:cNvPr>
          <p:cNvSpPr txBox="1"/>
          <p:nvPr/>
        </p:nvSpPr>
        <p:spPr>
          <a:xfrm>
            <a:off x="1022351" y="5920318"/>
            <a:ext cx="55689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Pilihan minimal 1: Seni Musik, Seni Rupa, Seni Teater, Seni Tari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7C51C2-C7E6-45C9-A4EF-5F2B8196BC87}"/>
              </a:ext>
            </a:extLst>
          </p:cNvPr>
          <p:cNvSpPr txBox="1"/>
          <p:nvPr/>
        </p:nvSpPr>
        <p:spPr>
          <a:xfrm>
            <a:off x="406400" y="59309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6.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3EC346-DA92-4F55-8DED-D50ED5B3D6A2}"/>
              </a:ext>
            </a:extLst>
          </p:cNvPr>
          <p:cNvSpPr txBox="1"/>
          <p:nvPr/>
        </p:nvSpPr>
        <p:spPr>
          <a:xfrm>
            <a:off x="2887134" y="6385984"/>
            <a:ext cx="208703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i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Jumlah</a:t>
            </a:r>
            <a:r>
              <a:rPr lang="en-US" sz="2000" b="1" i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JP (26%)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789FA1-9135-4FB6-B46D-CABE72BB3DA6}"/>
              </a:ext>
            </a:extLst>
          </p:cNvPr>
          <p:cNvSpPr/>
          <p:nvPr/>
        </p:nvSpPr>
        <p:spPr>
          <a:xfrm>
            <a:off x="8008217" y="2491318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 (3)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5FFD54-6E2D-4E86-A528-24BCC1C1F9A5}"/>
              </a:ext>
            </a:extLst>
          </p:cNvPr>
          <p:cNvCxnSpPr/>
          <p:nvPr/>
        </p:nvCxnSpPr>
        <p:spPr>
          <a:xfrm>
            <a:off x="0" y="4171951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32" name="Group 76">
            <a:extLst>
              <a:ext uri="{FF2B5EF4-FFF2-40B4-BE49-F238E27FC236}">
                <a16:creationId xmlns:a16="http://schemas.microsoft.com/office/drawing/2014/main" id="{261737E4-F638-487C-A8BB-C37A17BCE8A1}"/>
              </a:ext>
            </a:extLst>
          </p:cNvPr>
          <p:cNvGrpSpPr>
            <a:grpSpLocks/>
          </p:cNvGrpSpPr>
          <p:nvPr/>
        </p:nvGrpSpPr>
        <p:grpSpPr bwMode="auto">
          <a:xfrm>
            <a:off x="1115484" y="1409700"/>
            <a:ext cx="6745816" cy="2091267"/>
            <a:chOff x="0" y="1410051"/>
            <a:chExt cx="12192000" cy="209184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AC4451A-7CC4-4A81-A460-8A35519241B2}"/>
                </a:ext>
              </a:extLst>
            </p:cNvPr>
            <p:cNvCxnSpPr/>
            <p:nvPr/>
          </p:nvCxnSpPr>
          <p:spPr>
            <a:xfrm>
              <a:off x="0" y="1410051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9146659-4552-4946-9CBE-DF9286471F3D}"/>
                </a:ext>
              </a:extLst>
            </p:cNvPr>
            <p:cNvCxnSpPr/>
            <p:nvPr/>
          </p:nvCxnSpPr>
          <p:spPr>
            <a:xfrm>
              <a:off x="0" y="1820797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7819BB0-0178-4DAE-B8FF-BF70E6B99A2E}"/>
                </a:ext>
              </a:extLst>
            </p:cNvPr>
            <p:cNvCxnSpPr/>
            <p:nvPr/>
          </p:nvCxnSpPr>
          <p:spPr>
            <a:xfrm>
              <a:off x="0" y="2252715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E2BFFC5-D88B-4403-892C-75988883ED7C}"/>
                </a:ext>
              </a:extLst>
            </p:cNvPr>
            <p:cNvCxnSpPr/>
            <p:nvPr/>
          </p:nvCxnSpPr>
          <p:spPr>
            <a:xfrm>
              <a:off x="0" y="2663461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5CF305C-6F47-416D-9758-4679D1F82D13}"/>
                </a:ext>
              </a:extLst>
            </p:cNvPr>
            <p:cNvCxnSpPr/>
            <p:nvPr/>
          </p:nvCxnSpPr>
          <p:spPr>
            <a:xfrm>
              <a:off x="0" y="3091145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66CE5C5-FD0F-41E7-BA0D-EBE86AF71E46}"/>
                </a:ext>
              </a:extLst>
            </p:cNvPr>
            <p:cNvCxnSpPr/>
            <p:nvPr/>
          </p:nvCxnSpPr>
          <p:spPr>
            <a:xfrm>
              <a:off x="0" y="3501891"/>
              <a:ext cx="12192000" cy="0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5C9D86-FEBB-43D2-BDDA-EE61EBD9E109}"/>
              </a:ext>
            </a:extLst>
          </p:cNvPr>
          <p:cNvCxnSpPr/>
          <p:nvPr/>
        </p:nvCxnSpPr>
        <p:spPr>
          <a:xfrm>
            <a:off x="0" y="4610100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0D5825E-AD38-426C-9A99-7EED77718FBF}"/>
              </a:ext>
            </a:extLst>
          </p:cNvPr>
          <p:cNvCxnSpPr/>
          <p:nvPr/>
        </p:nvCxnSpPr>
        <p:spPr>
          <a:xfrm>
            <a:off x="0" y="50143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0E3A6A5-4796-4952-81A6-7096F0C30BEC}"/>
              </a:ext>
            </a:extLst>
          </p:cNvPr>
          <p:cNvCxnSpPr/>
          <p:nvPr/>
        </p:nvCxnSpPr>
        <p:spPr>
          <a:xfrm>
            <a:off x="0" y="54334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D39C87-188C-4A92-899B-DFFDF642CE85}"/>
              </a:ext>
            </a:extLst>
          </p:cNvPr>
          <p:cNvCxnSpPr/>
          <p:nvPr/>
        </p:nvCxnSpPr>
        <p:spPr>
          <a:xfrm>
            <a:off x="0" y="5880100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092F0A9B-8025-4F82-AEB4-9F257AB8E7AD}"/>
              </a:ext>
            </a:extLst>
          </p:cNvPr>
          <p:cNvSpPr/>
          <p:nvPr/>
        </p:nvSpPr>
        <p:spPr>
          <a:xfrm>
            <a:off x="9125817" y="2491318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 (3)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D4162EC-BF1F-4A88-9CC8-85ADBFE3AECA}"/>
              </a:ext>
            </a:extLst>
          </p:cNvPr>
          <p:cNvSpPr/>
          <p:nvPr/>
        </p:nvSpPr>
        <p:spPr>
          <a:xfrm>
            <a:off x="10287048" y="2491318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(3)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3A5E51B-36FB-413C-A0F5-5A938913F377}"/>
              </a:ext>
            </a:extLst>
          </p:cNvPr>
          <p:cNvSpPr/>
          <p:nvPr/>
        </p:nvSpPr>
        <p:spPr>
          <a:xfrm>
            <a:off x="7861300" y="558801"/>
            <a:ext cx="1066800" cy="419100"/>
          </a:xfrm>
          <a:prstGeom prst="rect">
            <a:avLst/>
          </a:prstGeom>
          <a:solidFill>
            <a:srgbClr val="5000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F7B2315-C410-48BD-9C42-EC030222DCF9}"/>
              </a:ext>
            </a:extLst>
          </p:cNvPr>
          <p:cNvSpPr/>
          <p:nvPr/>
        </p:nvSpPr>
        <p:spPr>
          <a:xfrm>
            <a:off x="8978900" y="558801"/>
            <a:ext cx="1066800" cy="419100"/>
          </a:xfrm>
          <a:prstGeom prst="rect">
            <a:avLst/>
          </a:prstGeom>
          <a:solidFill>
            <a:srgbClr val="5000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A23C7C8-4764-40BB-8B15-4C8DD2BFD34E}"/>
              </a:ext>
            </a:extLst>
          </p:cNvPr>
          <p:cNvSpPr/>
          <p:nvPr/>
        </p:nvSpPr>
        <p:spPr>
          <a:xfrm>
            <a:off x="10096500" y="558801"/>
            <a:ext cx="1049867" cy="419100"/>
          </a:xfrm>
          <a:prstGeom prst="rect">
            <a:avLst/>
          </a:prstGeom>
          <a:solidFill>
            <a:srgbClr val="5000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2C40156-B9E8-4784-B7A1-A4FAF4D1EDCB}"/>
              </a:ext>
            </a:extLst>
          </p:cNvPr>
          <p:cNvSpPr/>
          <p:nvPr/>
        </p:nvSpPr>
        <p:spPr>
          <a:xfrm>
            <a:off x="10197992" y="630767"/>
            <a:ext cx="884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Semester 1</a:t>
            </a:r>
            <a:endParaRPr lang="id-ID" sz="1200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5D47C97-C5DC-4362-B5B6-76336DF2C4E9}"/>
              </a:ext>
            </a:extLst>
          </p:cNvPr>
          <p:cNvSpPr/>
          <p:nvPr/>
        </p:nvSpPr>
        <p:spPr>
          <a:xfrm>
            <a:off x="11146368" y="558801"/>
            <a:ext cx="1045633" cy="419100"/>
          </a:xfrm>
          <a:prstGeom prst="rect">
            <a:avLst/>
          </a:prstGeom>
          <a:solidFill>
            <a:srgbClr val="5000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D09EB9-C29C-45B8-A1EF-7374A648CF1D}"/>
              </a:ext>
            </a:extLst>
          </p:cNvPr>
          <p:cNvSpPr/>
          <p:nvPr/>
        </p:nvSpPr>
        <p:spPr>
          <a:xfrm>
            <a:off x="11226692" y="630767"/>
            <a:ext cx="884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Semester 2</a:t>
            </a:r>
            <a:endParaRPr lang="id-ID" sz="1200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07F8D09-4B61-4256-B228-15143F77F518}"/>
              </a:ext>
            </a:extLst>
          </p:cNvPr>
          <p:cNvCxnSpPr/>
          <p:nvPr/>
        </p:nvCxnSpPr>
        <p:spPr>
          <a:xfrm>
            <a:off x="11129433" y="558801"/>
            <a:ext cx="0" cy="5753100"/>
          </a:xfrm>
          <a:prstGeom prst="line">
            <a:avLst/>
          </a:prstGeom>
          <a:ln w="1905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A23BB14-13B0-4C10-9FDB-37DD3561F21A}"/>
              </a:ext>
            </a:extLst>
          </p:cNvPr>
          <p:cNvSpPr/>
          <p:nvPr/>
        </p:nvSpPr>
        <p:spPr>
          <a:xfrm>
            <a:off x="7831920" y="630767"/>
            <a:ext cx="113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Semester 1 &amp; 2</a:t>
            </a:r>
            <a:endParaRPr lang="id-ID" sz="1200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E6037A2-1B9B-475B-813A-17C7ED7C0892}"/>
              </a:ext>
            </a:extLst>
          </p:cNvPr>
          <p:cNvSpPr/>
          <p:nvPr/>
        </p:nvSpPr>
        <p:spPr>
          <a:xfrm>
            <a:off x="8947404" y="630767"/>
            <a:ext cx="113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Semester 1 &amp; 2</a:t>
            </a:r>
            <a:endParaRPr lang="id-ID" sz="1200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CCFB7E-7EEA-48CD-9E97-4E7167DC6928}"/>
              </a:ext>
            </a:extLst>
          </p:cNvPr>
          <p:cNvSpPr/>
          <p:nvPr/>
        </p:nvSpPr>
        <p:spPr>
          <a:xfrm>
            <a:off x="11563584" y="249131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7A6F55-3948-4BCB-903F-B391C024398D}"/>
              </a:ext>
            </a:extLst>
          </p:cNvPr>
          <p:cNvSpPr/>
          <p:nvPr/>
        </p:nvSpPr>
        <p:spPr>
          <a:xfrm>
            <a:off x="8060315" y="42269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A2676E9-42F5-4C5D-8D62-4619DC198271}"/>
              </a:ext>
            </a:extLst>
          </p:cNvPr>
          <p:cNvSpPr/>
          <p:nvPr/>
        </p:nvSpPr>
        <p:spPr>
          <a:xfrm>
            <a:off x="9177915" y="42269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7BB0D8B-F547-4BE5-9FD9-7029366C01B3}"/>
              </a:ext>
            </a:extLst>
          </p:cNvPr>
          <p:cNvSpPr/>
          <p:nvPr/>
        </p:nvSpPr>
        <p:spPr>
          <a:xfrm>
            <a:off x="10287048" y="42269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36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9974B94-EDA3-4CB8-B102-817299167B00}"/>
              </a:ext>
            </a:extLst>
          </p:cNvPr>
          <p:cNvSpPr/>
          <p:nvPr/>
        </p:nvSpPr>
        <p:spPr>
          <a:xfrm>
            <a:off x="11563584" y="42269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E49133C-21A7-484C-BB7D-3577ED1AAD5F}"/>
              </a:ext>
            </a:extLst>
          </p:cNvPr>
          <p:cNvSpPr/>
          <p:nvPr/>
        </p:nvSpPr>
        <p:spPr>
          <a:xfrm>
            <a:off x="8008217" y="46587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4A95915-7C29-48D8-A942-72CB656036AC}"/>
              </a:ext>
            </a:extLst>
          </p:cNvPr>
          <p:cNvSpPr/>
          <p:nvPr/>
        </p:nvSpPr>
        <p:spPr>
          <a:xfrm>
            <a:off x="9125817" y="46587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F1CB325-EFB8-4D17-9379-22A2BF40AFD1}"/>
              </a:ext>
            </a:extLst>
          </p:cNvPr>
          <p:cNvSpPr/>
          <p:nvPr/>
        </p:nvSpPr>
        <p:spPr>
          <a:xfrm>
            <a:off x="10287048" y="46587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FC2D1A3-B71B-43B5-BC25-AFBF61C9572B}"/>
              </a:ext>
            </a:extLst>
          </p:cNvPr>
          <p:cNvSpPr/>
          <p:nvPr/>
        </p:nvSpPr>
        <p:spPr>
          <a:xfrm>
            <a:off x="11563584" y="46587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D380329-6C2A-435A-9315-9EA506D10B17}"/>
              </a:ext>
            </a:extLst>
          </p:cNvPr>
          <p:cNvSpPr/>
          <p:nvPr/>
        </p:nvSpPr>
        <p:spPr>
          <a:xfrm>
            <a:off x="8008217" y="50651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8DD8AEA-9963-4FBC-AE28-C05BFDF81B2A}"/>
              </a:ext>
            </a:extLst>
          </p:cNvPr>
          <p:cNvSpPr/>
          <p:nvPr/>
        </p:nvSpPr>
        <p:spPr>
          <a:xfrm>
            <a:off x="9177915" y="50651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0126C0C-7374-4FFF-A314-53A86EB7BA49}"/>
              </a:ext>
            </a:extLst>
          </p:cNvPr>
          <p:cNvSpPr/>
          <p:nvPr/>
        </p:nvSpPr>
        <p:spPr>
          <a:xfrm>
            <a:off x="11563584" y="50651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1595AE0-B345-4FAF-A4CA-2AA1EFD79D4E}"/>
              </a:ext>
            </a:extLst>
          </p:cNvPr>
          <p:cNvSpPr/>
          <p:nvPr/>
        </p:nvSpPr>
        <p:spPr>
          <a:xfrm>
            <a:off x="10502076" y="50651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5F6F25C-53B8-4911-A502-64F6291B5105}"/>
              </a:ext>
            </a:extLst>
          </p:cNvPr>
          <p:cNvSpPr/>
          <p:nvPr/>
        </p:nvSpPr>
        <p:spPr>
          <a:xfrm>
            <a:off x="8060315" y="5480051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70E3FB9-F9EC-4449-A18A-D4F11EA26D90}"/>
              </a:ext>
            </a:extLst>
          </p:cNvPr>
          <p:cNvSpPr/>
          <p:nvPr/>
        </p:nvSpPr>
        <p:spPr>
          <a:xfrm>
            <a:off x="9177915" y="5480051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3DA0F43-36F1-4D0B-B472-B426DF9B3E49}"/>
              </a:ext>
            </a:extLst>
          </p:cNvPr>
          <p:cNvSpPr/>
          <p:nvPr/>
        </p:nvSpPr>
        <p:spPr>
          <a:xfrm>
            <a:off x="11563584" y="54800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FF1D1BA-DAF3-4B28-ADDA-A99CD03C0ADF}"/>
              </a:ext>
            </a:extLst>
          </p:cNvPr>
          <p:cNvSpPr/>
          <p:nvPr/>
        </p:nvSpPr>
        <p:spPr>
          <a:xfrm>
            <a:off x="10502076" y="54800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9C7DD85-CAE5-44EB-97C3-CD8B4F2E0048}"/>
              </a:ext>
            </a:extLst>
          </p:cNvPr>
          <p:cNvSpPr/>
          <p:nvPr/>
        </p:nvSpPr>
        <p:spPr>
          <a:xfrm>
            <a:off x="8060315" y="5924551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0091CC1-A7EF-4A4C-AA1C-AE5555892B71}"/>
              </a:ext>
            </a:extLst>
          </p:cNvPr>
          <p:cNvSpPr/>
          <p:nvPr/>
        </p:nvSpPr>
        <p:spPr>
          <a:xfrm>
            <a:off x="9388709" y="59245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56EBE26-F0FE-4A49-BF5A-4A9A45B11B53}"/>
              </a:ext>
            </a:extLst>
          </p:cNvPr>
          <p:cNvSpPr/>
          <p:nvPr/>
        </p:nvSpPr>
        <p:spPr>
          <a:xfrm>
            <a:off x="11563584" y="59245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B12F0B8-D6CA-482B-8C60-BC64FD5CC28F}"/>
              </a:ext>
            </a:extLst>
          </p:cNvPr>
          <p:cNvSpPr/>
          <p:nvPr/>
        </p:nvSpPr>
        <p:spPr>
          <a:xfrm>
            <a:off x="10502076" y="59245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E12BC6F-9F5A-47A3-AE1E-071AE87F0607}"/>
              </a:ext>
            </a:extLst>
          </p:cNvPr>
          <p:cNvSpPr/>
          <p:nvPr/>
        </p:nvSpPr>
        <p:spPr>
          <a:xfrm>
            <a:off x="1022351" y="-8466"/>
            <a:ext cx="4586816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914377">
              <a:defRPr/>
            </a:pPr>
            <a:r>
              <a:rPr lang="fi-FI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Alokasi waktu mata pelajaran SMK Kelas X-XII</a:t>
            </a:r>
          </a:p>
          <a:p>
            <a:pPr defTabSz="914377">
              <a:defRPr/>
            </a:pPr>
            <a:r>
              <a:rPr lang="fi-FI" sz="1600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Asumsi 36 minggu/tahun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D0C4276-2CFA-4BB8-86CD-FE40C54A13B8}"/>
              </a:ext>
            </a:extLst>
          </p:cNvPr>
          <p:cNvSpPr/>
          <p:nvPr/>
        </p:nvSpPr>
        <p:spPr>
          <a:xfrm>
            <a:off x="7861300" y="6311901"/>
            <a:ext cx="1077384" cy="54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A08EA75-5FDC-44D4-B1CB-DDD330B838A8}"/>
              </a:ext>
            </a:extLst>
          </p:cNvPr>
          <p:cNvSpPr/>
          <p:nvPr/>
        </p:nvSpPr>
        <p:spPr>
          <a:xfrm>
            <a:off x="7911236" y="641773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576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16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8AD41B7-04FF-4C3A-9E65-46C6AE944D37}"/>
              </a:ext>
            </a:extLst>
          </p:cNvPr>
          <p:cNvSpPr/>
          <p:nvPr/>
        </p:nvSpPr>
        <p:spPr>
          <a:xfrm>
            <a:off x="8978900" y="6311901"/>
            <a:ext cx="1066800" cy="54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4FE19F4-A68A-41E8-8C00-C6F0C4C8248C}"/>
              </a:ext>
            </a:extLst>
          </p:cNvPr>
          <p:cNvSpPr/>
          <p:nvPr/>
        </p:nvSpPr>
        <p:spPr>
          <a:xfrm>
            <a:off x="9040477" y="6417733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432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5AA456-C3D7-4FD3-B2A5-7119E80BA43F}"/>
              </a:ext>
            </a:extLst>
          </p:cNvPr>
          <p:cNvSpPr/>
          <p:nvPr/>
        </p:nvSpPr>
        <p:spPr>
          <a:xfrm>
            <a:off x="10096501" y="6311901"/>
            <a:ext cx="20955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00DD52F-D06B-4117-BBA3-CA9844C064E6}"/>
              </a:ext>
            </a:extLst>
          </p:cNvPr>
          <p:cNvSpPr/>
          <p:nvPr/>
        </p:nvSpPr>
        <p:spPr>
          <a:xfrm>
            <a:off x="10718237" y="6417733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8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2199B5-23E3-49F2-AB80-FB32F351A5A7}"/>
              </a:ext>
            </a:extLst>
          </p:cNvPr>
          <p:cNvCxnSpPr/>
          <p:nvPr/>
        </p:nvCxnSpPr>
        <p:spPr>
          <a:xfrm>
            <a:off x="0" y="6311900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16FEDE-2DC9-4834-8977-C40752B8D10A}"/>
              </a:ext>
            </a:extLst>
          </p:cNvPr>
          <p:cNvSpPr/>
          <p:nvPr/>
        </p:nvSpPr>
        <p:spPr>
          <a:xfrm>
            <a:off x="3712633" y="190501"/>
            <a:ext cx="4174067" cy="20955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Posisi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Projek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Penguatan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Profil Pelajar Pancasila dan </a:t>
            </a: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Budaya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Kerja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sym typeface="Arial"/>
              </a:rPr>
              <a:t>dalam</a:t>
            </a:r>
            <a:r>
              <a:rPr lang="en-US" sz="2400" b="1" kern="0" dirty="0">
                <a:solidFill>
                  <a:prstClr val="white"/>
                </a:solidFill>
                <a:sym typeface="Arial"/>
              </a:rPr>
              <a:t> Struktur Kurikulum SMK</a:t>
            </a:r>
          </a:p>
        </p:txBody>
      </p:sp>
    </p:spTree>
    <p:extLst>
      <p:ext uri="{BB962C8B-B14F-4D97-AF65-F5344CB8AC3E}">
        <p14:creationId xmlns:p14="http://schemas.microsoft.com/office/powerpoint/2010/main" val="417645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36"/>
            <a:ext cx="12192000" cy="68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8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>
            <a:extLst>
              <a:ext uri="{FF2B5EF4-FFF2-40B4-BE49-F238E27FC236}">
                <a16:creationId xmlns:a16="http://schemas.microsoft.com/office/drawing/2014/main" id="{DB1BF0D1-EECD-4C08-8C82-2392FFD457B7}"/>
              </a:ext>
            </a:extLst>
          </p:cNvPr>
          <p:cNvSpPr/>
          <p:nvPr/>
        </p:nvSpPr>
        <p:spPr>
          <a:xfrm>
            <a:off x="8467" y="5827185"/>
            <a:ext cx="7859184" cy="4593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EFA6A0-6141-412C-9DC2-08366D6A4F6B}"/>
              </a:ext>
            </a:extLst>
          </p:cNvPr>
          <p:cNvSpPr/>
          <p:nvPr/>
        </p:nvSpPr>
        <p:spPr>
          <a:xfrm>
            <a:off x="10096501" y="1"/>
            <a:ext cx="2095500" cy="6286500"/>
          </a:xfrm>
          <a:prstGeom prst="rect">
            <a:avLst/>
          </a:prstGeom>
          <a:solidFill>
            <a:srgbClr val="FFE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AD4AD04-605E-43B1-98CF-8B74211F07B4}"/>
              </a:ext>
            </a:extLst>
          </p:cNvPr>
          <p:cNvSpPr/>
          <p:nvPr/>
        </p:nvSpPr>
        <p:spPr>
          <a:xfrm>
            <a:off x="10096501" y="4734985"/>
            <a:ext cx="20955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9C881ED-42C2-4A56-A535-E26A91159BED}"/>
              </a:ext>
            </a:extLst>
          </p:cNvPr>
          <p:cNvSpPr/>
          <p:nvPr/>
        </p:nvSpPr>
        <p:spPr>
          <a:xfrm>
            <a:off x="1" y="4734985"/>
            <a:ext cx="78613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FAFF5-AD3C-44CC-A935-15F2661D26B3}"/>
              </a:ext>
            </a:extLst>
          </p:cNvPr>
          <p:cNvSpPr/>
          <p:nvPr/>
        </p:nvSpPr>
        <p:spPr>
          <a:xfrm>
            <a:off x="8978900" y="1"/>
            <a:ext cx="1066800" cy="6286500"/>
          </a:xfrm>
          <a:prstGeom prst="rect">
            <a:avLst/>
          </a:prstGeom>
          <a:solidFill>
            <a:srgbClr val="FF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245235-FCF1-4E51-ABCC-BD7CA31B1E80}"/>
              </a:ext>
            </a:extLst>
          </p:cNvPr>
          <p:cNvSpPr/>
          <p:nvPr/>
        </p:nvSpPr>
        <p:spPr>
          <a:xfrm>
            <a:off x="7861300" y="1"/>
            <a:ext cx="1066800" cy="628650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E3F1B-DF87-44FB-95A9-BEF62A5AEA41}"/>
              </a:ext>
            </a:extLst>
          </p:cNvPr>
          <p:cNvSpPr/>
          <p:nvPr/>
        </p:nvSpPr>
        <p:spPr>
          <a:xfrm>
            <a:off x="0" y="558801"/>
            <a:ext cx="12192000" cy="419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9ECDF-BB0B-45AF-8AD1-2830F4DE340D}"/>
              </a:ext>
            </a:extLst>
          </p:cNvPr>
          <p:cNvSpPr txBox="1"/>
          <p:nvPr/>
        </p:nvSpPr>
        <p:spPr>
          <a:xfrm>
            <a:off x="7708900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A7785-538E-498D-8F00-092E1C147562}"/>
              </a:ext>
            </a:extLst>
          </p:cNvPr>
          <p:cNvSpPr txBox="1"/>
          <p:nvPr/>
        </p:nvSpPr>
        <p:spPr>
          <a:xfrm>
            <a:off x="8826500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4153BA-9E3D-4121-874C-CE2E1B0F403C}"/>
              </a:ext>
            </a:extLst>
          </p:cNvPr>
          <p:cNvSpPr txBox="1"/>
          <p:nvPr/>
        </p:nvSpPr>
        <p:spPr>
          <a:xfrm>
            <a:off x="10458451" y="80433"/>
            <a:ext cx="137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Kelas</a:t>
            </a:r>
            <a:r>
              <a:rPr lang="en-US" sz="2000" b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XII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F717E-754F-4AA4-8B92-192E1BD048F7}"/>
              </a:ext>
            </a:extLst>
          </p:cNvPr>
          <p:cNvSpPr txBox="1"/>
          <p:nvPr/>
        </p:nvSpPr>
        <p:spPr>
          <a:xfrm>
            <a:off x="120651" y="558800"/>
            <a:ext cx="3810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B. KELOMPOK KEJURUAN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CA7683-9989-45B6-9DF0-5D703F49F88A}"/>
              </a:ext>
            </a:extLst>
          </p:cNvPr>
          <p:cNvSpPr txBox="1"/>
          <p:nvPr/>
        </p:nvSpPr>
        <p:spPr>
          <a:xfrm>
            <a:off x="1022351" y="1007534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Matematika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F9F2AF-DB2F-47D0-AA4B-BF208E10EE25}"/>
              </a:ext>
            </a:extLst>
          </p:cNvPr>
          <p:cNvSpPr txBox="1"/>
          <p:nvPr/>
        </p:nvSpPr>
        <p:spPr>
          <a:xfrm>
            <a:off x="406400" y="1018118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1.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0F2D5A-FEF8-47DF-A960-1AD684131C0C}"/>
              </a:ext>
            </a:extLst>
          </p:cNvPr>
          <p:cNvSpPr txBox="1"/>
          <p:nvPr/>
        </p:nvSpPr>
        <p:spPr>
          <a:xfrm>
            <a:off x="1022351" y="1430867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Bahasa Inggris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51DB6F-77D9-4D97-B504-EF5D88846626}"/>
              </a:ext>
            </a:extLst>
          </p:cNvPr>
          <p:cNvSpPr txBox="1"/>
          <p:nvPr/>
        </p:nvSpPr>
        <p:spPr>
          <a:xfrm>
            <a:off x="406400" y="1430867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2.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32B26E-1DA0-456E-99F0-DEE1308BAF5A}"/>
              </a:ext>
            </a:extLst>
          </p:cNvPr>
          <p:cNvSpPr txBox="1"/>
          <p:nvPr/>
        </p:nvSpPr>
        <p:spPr>
          <a:xfrm>
            <a:off x="1022351" y="18436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Informatika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E4804F-3E05-4397-BE51-6C02679AA591}"/>
              </a:ext>
            </a:extLst>
          </p:cNvPr>
          <p:cNvSpPr txBox="1"/>
          <p:nvPr/>
        </p:nvSpPr>
        <p:spPr>
          <a:xfrm>
            <a:off x="406400" y="1843618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3.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191A88-B6D9-478E-859D-2BF3625E3191}"/>
              </a:ext>
            </a:extLst>
          </p:cNvPr>
          <p:cNvSpPr txBox="1"/>
          <p:nvPr/>
        </p:nvSpPr>
        <p:spPr>
          <a:xfrm>
            <a:off x="1022351" y="2269067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fi-FI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Projek Ilmu Pengetahuan Alam dan Sosial **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DBED21-FDC3-40AA-AFDA-170C8B0AB8B5}"/>
              </a:ext>
            </a:extLst>
          </p:cNvPr>
          <p:cNvSpPr txBox="1"/>
          <p:nvPr/>
        </p:nvSpPr>
        <p:spPr>
          <a:xfrm>
            <a:off x="406400" y="22987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4.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42FC2-45D3-4392-B406-E9A329C67E6C}"/>
              </a:ext>
            </a:extLst>
          </p:cNvPr>
          <p:cNvSpPr txBox="1"/>
          <p:nvPr/>
        </p:nvSpPr>
        <p:spPr>
          <a:xfrm>
            <a:off x="1022351" y="2707218"/>
            <a:ext cx="55689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Kejuruan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4FD023-EDCE-454E-9721-B3E68665416B}"/>
              </a:ext>
            </a:extLst>
          </p:cNvPr>
          <p:cNvSpPr txBox="1"/>
          <p:nvPr/>
        </p:nvSpPr>
        <p:spPr>
          <a:xfrm>
            <a:off x="406400" y="2717800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5.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636BA6-4BD6-4B32-B850-F33F61101D2A}"/>
              </a:ext>
            </a:extLst>
          </p:cNvPr>
          <p:cNvSpPr txBox="1"/>
          <p:nvPr/>
        </p:nvSpPr>
        <p:spPr>
          <a:xfrm>
            <a:off x="2887134" y="4806951"/>
            <a:ext cx="208703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i="1" dirty="0" err="1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Jumlah</a:t>
            </a:r>
            <a:r>
              <a:rPr lang="en-US" sz="2000" b="1" i="1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JP (74%)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E470CC4-AA1D-4D91-BFBD-C96273AE2DC9}"/>
              </a:ext>
            </a:extLst>
          </p:cNvPr>
          <p:cNvCxnSpPr/>
          <p:nvPr/>
        </p:nvCxnSpPr>
        <p:spPr>
          <a:xfrm>
            <a:off x="0" y="1399117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27956D-C8EB-47D3-8FBD-FAC317B11B0F}"/>
              </a:ext>
            </a:extLst>
          </p:cNvPr>
          <p:cNvCxnSpPr/>
          <p:nvPr/>
        </p:nvCxnSpPr>
        <p:spPr>
          <a:xfrm>
            <a:off x="0" y="18012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0DC33E-C1DC-4274-9BBA-59410B96EBE8}"/>
              </a:ext>
            </a:extLst>
          </p:cNvPr>
          <p:cNvCxnSpPr/>
          <p:nvPr/>
        </p:nvCxnSpPr>
        <p:spPr>
          <a:xfrm>
            <a:off x="0" y="22203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F3B36BC-248E-4B5D-9F3B-7AD131827C1F}"/>
              </a:ext>
            </a:extLst>
          </p:cNvPr>
          <p:cNvCxnSpPr/>
          <p:nvPr/>
        </p:nvCxnSpPr>
        <p:spPr>
          <a:xfrm>
            <a:off x="0" y="2669117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2FD1630-793C-463B-9C41-6FB51C689AE5}"/>
              </a:ext>
            </a:extLst>
          </p:cNvPr>
          <p:cNvSpPr/>
          <p:nvPr/>
        </p:nvSpPr>
        <p:spPr>
          <a:xfrm>
            <a:off x="7861300" y="558801"/>
            <a:ext cx="1066800" cy="4191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4EEF974-046B-436A-A097-FA1235C9FAC9}"/>
              </a:ext>
            </a:extLst>
          </p:cNvPr>
          <p:cNvSpPr/>
          <p:nvPr/>
        </p:nvSpPr>
        <p:spPr>
          <a:xfrm>
            <a:off x="8978900" y="558801"/>
            <a:ext cx="1066800" cy="4191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913CED4-C814-4C91-9058-1CC6B3C4862C}"/>
              </a:ext>
            </a:extLst>
          </p:cNvPr>
          <p:cNvSpPr/>
          <p:nvPr/>
        </p:nvSpPr>
        <p:spPr>
          <a:xfrm>
            <a:off x="10096500" y="558801"/>
            <a:ext cx="1049867" cy="4191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A2BDB5E-57E2-4AB7-B987-CAA6A6F767F5}"/>
              </a:ext>
            </a:extLst>
          </p:cNvPr>
          <p:cNvSpPr/>
          <p:nvPr/>
        </p:nvSpPr>
        <p:spPr>
          <a:xfrm>
            <a:off x="10197992" y="630767"/>
            <a:ext cx="884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Semester 1</a:t>
            </a:r>
            <a:endParaRPr lang="id-ID" sz="1200" dirty="0">
              <a:solidFill>
                <a:schemeClr val="bg1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04C0607-E668-42FE-A8E6-1F36017AF805}"/>
              </a:ext>
            </a:extLst>
          </p:cNvPr>
          <p:cNvSpPr/>
          <p:nvPr/>
        </p:nvSpPr>
        <p:spPr>
          <a:xfrm>
            <a:off x="11146368" y="558801"/>
            <a:ext cx="1045633" cy="4191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F42090B-FC16-4777-848A-D21A8C05A6CD}"/>
              </a:ext>
            </a:extLst>
          </p:cNvPr>
          <p:cNvSpPr/>
          <p:nvPr/>
        </p:nvSpPr>
        <p:spPr>
          <a:xfrm>
            <a:off x="11226692" y="630767"/>
            <a:ext cx="884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Semester 2</a:t>
            </a:r>
            <a:endParaRPr lang="id-ID" sz="1200" dirty="0">
              <a:solidFill>
                <a:schemeClr val="bg1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66A44BD-4493-41B6-8C59-995F78449641}"/>
              </a:ext>
            </a:extLst>
          </p:cNvPr>
          <p:cNvSpPr/>
          <p:nvPr/>
        </p:nvSpPr>
        <p:spPr>
          <a:xfrm>
            <a:off x="7831920" y="630767"/>
            <a:ext cx="113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Semester 1 &amp; 2</a:t>
            </a:r>
            <a:endParaRPr lang="id-ID" sz="1200" dirty="0">
              <a:solidFill>
                <a:schemeClr val="bg1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8D28A43-A866-4E7F-B918-6F87FB24E160}"/>
              </a:ext>
            </a:extLst>
          </p:cNvPr>
          <p:cNvSpPr/>
          <p:nvPr/>
        </p:nvSpPr>
        <p:spPr>
          <a:xfrm>
            <a:off x="8947404" y="630767"/>
            <a:ext cx="1138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  <a:cs typeface="Arial"/>
                <a:sym typeface="Arial"/>
              </a:rPr>
              <a:t>Semester 1 &amp; 2</a:t>
            </a:r>
            <a:endParaRPr lang="id-ID" sz="1200" dirty="0">
              <a:solidFill>
                <a:schemeClr val="bg1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3D2E515-00FE-45C1-AC37-E29D92FA0317}"/>
              </a:ext>
            </a:extLst>
          </p:cNvPr>
          <p:cNvSpPr/>
          <p:nvPr/>
        </p:nvSpPr>
        <p:spPr>
          <a:xfrm>
            <a:off x="8008217" y="10138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A60CC3C-3216-494F-A769-D3D261455BF2}"/>
              </a:ext>
            </a:extLst>
          </p:cNvPr>
          <p:cNvSpPr/>
          <p:nvPr/>
        </p:nvSpPr>
        <p:spPr>
          <a:xfrm>
            <a:off x="9125817" y="10138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0B60D8A-98F3-478D-938C-0E27E8C2B385}"/>
              </a:ext>
            </a:extLst>
          </p:cNvPr>
          <p:cNvSpPr/>
          <p:nvPr/>
        </p:nvSpPr>
        <p:spPr>
          <a:xfrm>
            <a:off x="10287048" y="10138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53CF91B-5958-44EB-AAFB-E7845F2DD77A}"/>
              </a:ext>
            </a:extLst>
          </p:cNvPr>
          <p:cNvSpPr/>
          <p:nvPr/>
        </p:nvSpPr>
        <p:spPr>
          <a:xfrm>
            <a:off x="11563584" y="10138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45B4B5-4D04-4CBF-A54C-100025120F98}"/>
              </a:ext>
            </a:extLst>
          </p:cNvPr>
          <p:cNvSpPr/>
          <p:nvPr/>
        </p:nvSpPr>
        <p:spPr>
          <a:xfrm>
            <a:off x="8060315" y="14456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0BF5F5-67A7-4D5C-AF1C-4C13539F95B4}"/>
              </a:ext>
            </a:extLst>
          </p:cNvPr>
          <p:cNvSpPr/>
          <p:nvPr/>
        </p:nvSpPr>
        <p:spPr>
          <a:xfrm>
            <a:off x="9125817" y="1445684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19FED6F-21DE-492F-B225-633DFE709524}"/>
              </a:ext>
            </a:extLst>
          </p:cNvPr>
          <p:cNvSpPr/>
          <p:nvPr/>
        </p:nvSpPr>
        <p:spPr>
          <a:xfrm>
            <a:off x="10287048" y="144568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9D2342-628B-4B8C-8383-47AC39B6E0B5}"/>
              </a:ext>
            </a:extLst>
          </p:cNvPr>
          <p:cNvSpPr/>
          <p:nvPr/>
        </p:nvSpPr>
        <p:spPr>
          <a:xfrm>
            <a:off x="11563584" y="1445684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4891C0BD-E7CC-479C-B809-6A5DD38E51C9}"/>
              </a:ext>
            </a:extLst>
          </p:cNvPr>
          <p:cNvSpPr/>
          <p:nvPr/>
        </p:nvSpPr>
        <p:spPr>
          <a:xfrm>
            <a:off x="8008217" y="1854200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3F2ACAE-A96D-419E-9600-504FB6ADBD44}"/>
              </a:ext>
            </a:extLst>
          </p:cNvPr>
          <p:cNvSpPr/>
          <p:nvPr/>
        </p:nvSpPr>
        <p:spPr>
          <a:xfrm>
            <a:off x="9388709" y="1854200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AB6CD2B-4434-44A9-B358-9BCAAE8E9366}"/>
              </a:ext>
            </a:extLst>
          </p:cNvPr>
          <p:cNvSpPr/>
          <p:nvPr/>
        </p:nvSpPr>
        <p:spPr>
          <a:xfrm>
            <a:off x="11563584" y="1854200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94BB74-5DED-47E3-AC84-AF8902C8E701}"/>
              </a:ext>
            </a:extLst>
          </p:cNvPr>
          <p:cNvSpPr/>
          <p:nvPr/>
        </p:nvSpPr>
        <p:spPr>
          <a:xfrm>
            <a:off x="10502076" y="1854200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95A0BB-7083-4D20-8724-A4CD0FEE7B01}"/>
              </a:ext>
            </a:extLst>
          </p:cNvPr>
          <p:cNvSpPr/>
          <p:nvPr/>
        </p:nvSpPr>
        <p:spPr>
          <a:xfrm>
            <a:off x="8008217" y="2266951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216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6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7F4FB95-4917-4E05-AC01-3203A8F4DFDC}"/>
              </a:ext>
            </a:extLst>
          </p:cNvPr>
          <p:cNvSpPr/>
          <p:nvPr/>
        </p:nvSpPr>
        <p:spPr>
          <a:xfrm>
            <a:off x="9388709" y="22669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9038CB0-E466-413A-BAB6-47291E33929A}"/>
              </a:ext>
            </a:extLst>
          </p:cNvPr>
          <p:cNvSpPr/>
          <p:nvPr/>
        </p:nvSpPr>
        <p:spPr>
          <a:xfrm>
            <a:off x="11563584" y="22669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68EA825-4FFD-4F34-B081-07994ABD15B7}"/>
              </a:ext>
            </a:extLst>
          </p:cNvPr>
          <p:cNvSpPr/>
          <p:nvPr/>
        </p:nvSpPr>
        <p:spPr>
          <a:xfrm>
            <a:off x="10502076" y="22669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392B23-9E46-40E7-A3EC-0EB9E56ADEFD}"/>
              </a:ext>
            </a:extLst>
          </p:cNvPr>
          <p:cNvSpPr/>
          <p:nvPr/>
        </p:nvSpPr>
        <p:spPr>
          <a:xfrm>
            <a:off x="8008217" y="2711451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216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6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6076092-CA71-42C8-A9C8-C767A87FE325}"/>
              </a:ext>
            </a:extLst>
          </p:cNvPr>
          <p:cNvSpPr/>
          <p:nvPr/>
        </p:nvSpPr>
        <p:spPr>
          <a:xfrm>
            <a:off x="9073720" y="2711451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540 (15)</a:t>
            </a:r>
            <a:endParaRPr lang="id-ID" sz="1600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997C328-3DA4-414B-874E-48F7022CD276}"/>
              </a:ext>
            </a:extLst>
          </p:cNvPr>
          <p:cNvSpPr/>
          <p:nvPr/>
        </p:nvSpPr>
        <p:spPr>
          <a:xfrm>
            <a:off x="11563584" y="27114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90415E-AD18-4144-90FD-B1ECE52D304D}"/>
              </a:ext>
            </a:extLst>
          </p:cNvPr>
          <p:cNvSpPr/>
          <p:nvPr/>
        </p:nvSpPr>
        <p:spPr>
          <a:xfrm>
            <a:off x="10162784" y="2711451"/>
            <a:ext cx="923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306 ( 17)</a:t>
            </a:r>
            <a:endParaRPr lang="id-ID" sz="1600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6189E98-FD7A-499D-B5AF-646C69EC9090}"/>
              </a:ext>
            </a:extLst>
          </p:cNvPr>
          <p:cNvSpPr/>
          <p:nvPr/>
        </p:nvSpPr>
        <p:spPr>
          <a:xfrm>
            <a:off x="1022351" y="-8466"/>
            <a:ext cx="4586816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defTabSz="914377">
              <a:defRPr/>
            </a:pPr>
            <a:r>
              <a:rPr lang="fi-FI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Alokasi waktu mata pelajaran SMK Kelas X-XII</a:t>
            </a:r>
          </a:p>
          <a:p>
            <a:pPr defTabSz="914377">
              <a:defRPr/>
            </a:pPr>
            <a:r>
              <a:rPr lang="fi-FI" sz="1600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Asumsi 36 minggu/tahun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CAE5A5-0DA0-42CB-9769-EE59FFAD61AE}"/>
              </a:ext>
            </a:extLst>
          </p:cNvPr>
          <p:cNvSpPr/>
          <p:nvPr/>
        </p:nvSpPr>
        <p:spPr>
          <a:xfrm>
            <a:off x="7861300" y="4734985"/>
            <a:ext cx="1077384" cy="54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80A4687-29CB-4814-8C1F-923210F05AA7}"/>
              </a:ext>
            </a:extLst>
          </p:cNvPr>
          <p:cNvSpPr/>
          <p:nvPr/>
        </p:nvSpPr>
        <p:spPr>
          <a:xfrm>
            <a:off x="7911236" y="484081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792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16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D7FBE3F-6169-4EC4-89F6-32F92354AD6E}"/>
              </a:ext>
            </a:extLst>
          </p:cNvPr>
          <p:cNvSpPr/>
          <p:nvPr/>
        </p:nvSpPr>
        <p:spPr>
          <a:xfrm>
            <a:off x="8978900" y="4734985"/>
            <a:ext cx="1066800" cy="54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D3940B9-F841-48B2-B3AB-082914199730}"/>
              </a:ext>
            </a:extLst>
          </p:cNvPr>
          <p:cNvSpPr/>
          <p:nvPr/>
        </p:nvSpPr>
        <p:spPr>
          <a:xfrm>
            <a:off x="8981968" y="4840817"/>
            <a:ext cx="108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1080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EF44A5A-70D6-4A77-A3B3-7CC2DA44A893}"/>
              </a:ext>
            </a:extLst>
          </p:cNvPr>
          <p:cNvSpPr/>
          <p:nvPr/>
        </p:nvSpPr>
        <p:spPr>
          <a:xfrm>
            <a:off x="10122095" y="484081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612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34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6745790-D809-4262-BB22-9D7B5C13528F}"/>
              </a:ext>
            </a:extLst>
          </p:cNvPr>
          <p:cNvCxnSpPr/>
          <p:nvPr/>
        </p:nvCxnSpPr>
        <p:spPr>
          <a:xfrm>
            <a:off x="0" y="47349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CBD6FFC-1F15-491E-A51D-0E7C696D0647}"/>
              </a:ext>
            </a:extLst>
          </p:cNvPr>
          <p:cNvSpPr txBox="1"/>
          <p:nvPr/>
        </p:nvSpPr>
        <p:spPr>
          <a:xfrm>
            <a:off x="1022351" y="31263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 smtClean="0">
                <a:latin typeface="Calibri" panose="020F0502020204030204"/>
                <a:ea typeface="Verdana" panose="020B0604030504040204" pitchFamily="34" charset="0"/>
                <a:sym typeface="Arial"/>
              </a:rPr>
              <a:t>Projek </a:t>
            </a: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Kreatif dan Kewirausahaan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9D6AD7-A8F0-4550-8BAD-E982D0727CDC}"/>
              </a:ext>
            </a:extLst>
          </p:cNvPr>
          <p:cNvSpPr txBox="1"/>
          <p:nvPr/>
        </p:nvSpPr>
        <p:spPr>
          <a:xfrm>
            <a:off x="406400" y="3126318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6.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71FBE4-6694-448D-BFAC-EE7ECC3CF5B9}"/>
              </a:ext>
            </a:extLst>
          </p:cNvPr>
          <p:cNvSpPr txBox="1"/>
          <p:nvPr/>
        </p:nvSpPr>
        <p:spPr>
          <a:xfrm>
            <a:off x="1022351" y="3541184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Praktik Kerja Lapangan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F56BCF1-F974-4479-A2EA-0C17D8D697B9}"/>
              </a:ext>
            </a:extLst>
          </p:cNvPr>
          <p:cNvSpPr txBox="1"/>
          <p:nvPr/>
        </p:nvSpPr>
        <p:spPr>
          <a:xfrm>
            <a:off x="406400" y="3539067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7.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0CF1182-1CA9-4FF0-9026-F6CAAC64DD03}"/>
              </a:ext>
            </a:extLst>
          </p:cNvPr>
          <p:cNvCxnSpPr/>
          <p:nvPr/>
        </p:nvCxnSpPr>
        <p:spPr>
          <a:xfrm>
            <a:off x="0" y="3498851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3D43787-553A-47BB-AD7B-0A05CF0A469A}"/>
              </a:ext>
            </a:extLst>
          </p:cNvPr>
          <p:cNvCxnSpPr/>
          <p:nvPr/>
        </p:nvCxnSpPr>
        <p:spPr>
          <a:xfrm>
            <a:off x="0" y="3917951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1DD7537-6F12-48D7-8197-4CC8B48D8138}"/>
              </a:ext>
            </a:extLst>
          </p:cNvPr>
          <p:cNvSpPr/>
          <p:nvPr/>
        </p:nvSpPr>
        <p:spPr>
          <a:xfrm>
            <a:off x="8271109" y="31432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56BE191-098E-4EE9-9369-E4650066977B}"/>
              </a:ext>
            </a:extLst>
          </p:cNvPr>
          <p:cNvSpPr/>
          <p:nvPr/>
        </p:nvSpPr>
        <p:spPr>
          <a:xfrm>
            <a:off x="9125817" y="3143251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180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3913D0E-AF29-444A-A02B-A0BC825F4364}"/>
              </a:ext>
            </a:extLst>
          </p:cNvPr>
          <p:cNvSpPr/>
          <p:nvPr/>
        </p:nvSpPr>
        <p:spPr>
          <a:xfrm>
            <a:off x="10287048" y="3143251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90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5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1C34A75-C10C-4F7A-8161-0E447FDDF448}"/>
              </a:ext>
            </a:extLst>
          </p:cNvPr>
          <p:cNvSpPr/>
          <p:nvPr/>
        </p:nvSpPr>
        <p:spPr>
          <a:xfrm>
            <a:off x="11563584" y="31432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694FD0-16A7-4B74-B5C2-B01E4A6FDB11}"/>
              </a:ext>
            </a:extLst>
          </p:cNvPr>
          <p:cNvSpPr/>
          <p:nvPr/>
        </p:nvSpPr>
        <p:spPr>
          <a:xfrm>
            <a:off x="8271109" y="35496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7F69D1DB-92A7-4AF4-9A98-0E0AFB9888B9}"/>
              </a:ext>
            </a:extLst>
          </p:cNvPr>
          <p:cNvSpPr/>
          <p:nvPr/>
        </p:nvSpPr>
        <p:spPr>
          <a:xfrm>
            <a:off x="9388709" y="35496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F55DA39-F093-4760-AA3E-0A5B76551DB4}"/>
              </a:ext>
            </a:extLst>
          </p:cNvPr>
          <p:cNvSpPr/>
          <p:nvPr/>
        </p:nvSpPr>
        <p:spPr>
          <a:xfrm>
            <a:off x="11248594" y="3549651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792 (44)</a:t>
            </a:r>
            <a:endParaRPr lang="id-ID" sz="1600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3B8D74B-1DB7-4F8E-8588-7A9E1D51207A}"/>
              </a:ext>
            </a:extLst>
          </p:cNvPr>
          <p:cNvSpPr/>
          <p:nvPr/>
        </p:nvSpPr>
        <p:spPr>
          <a:xfrm>
            <a:off x="10502076" y="3549651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96BF77-A4B5-427D-B0F5-3EB600C98D94}"/>
              </a:ext>
            </a:extLst>
          </p:cNvPr>
          <p:cNvCxnSpPr/>
          <p:nvPr/>
        </p:nvCxnSpPr>
        <p:spPr>
          <a:xfrm>
            <a:off x="0" y="3088217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9E24F1D7-6010-48DD-8533-2EDF5BF0BF5E}"/>
              </a:ext>
            </a:extLst>
          </p:cNvPr>
          <p:cNvSpPr txBox="1"/>
          <p:nvPr/>
        </p:nvSpPr>
        <p:spPr>
          <a:xfrm>
            <a:off x="1022351" y="3951818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Mata Pelajaran Pilihan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C6D470A-B226-4CED-A01A-22EDF9C3F932}"/>
              </a:ext>
            </a:extLst>
          </p:cNvPr>
          <p:cNvSpPr txBox="1"/>
          <p:nvPr/>
        </p:nvSpPr>
        <p:spPr>
          <a:xfrm>
            <a:off x="406400" y="3951818"/>
            <a:ext cx="533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solidFill>
                  <a:srgbClr val="2B0046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8.</a:t>
            </a:r>
            <a:endParaRPr lang="en-US" sz="1600" dirty="0">
              <a:solidFill>
                <a:srgbClr val="2B0046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1846ADF-6A2B-42FD-BF07-5DAD1F5E2D82}"/>
              </a:ext>
            </a:extLst>
          </p:cNvPr>
          <p:cNvSpPr/>
          <p:nvPr/>
        </p:nvSpPr>
        <p:spPr>
          <a:xfrm>
            <a:off x="8271109" y="3962400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905AB17-C3B9-4B48-9EAE-FDC556564089}"/>
              </a:ext>
            </a:extLst>
          </p:cNvPr>
          <p:cNvSpPr/>
          <p:nvPr/>
        </p:nvSpPr>
        <p:spPr>
          <a:xfrm>
            <a:off x="9125817" y="3962400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764AB8B-FB06-4758-9F48-464CE0F6DCC7}"/>
              </a:ext>
            </a:extLst>
          </p:cNvPr>
          <p:cNvSpPr/>
          <p:nvPr/>
        </p:nvSpPr>
        <p:spPr>
          <a:xfrm>
            <a:off x="11563584" y="3962400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31E3866-AF75-45CB-9D00-15D576371D5B}"/>
              </a:ext>
            </a:extLst>
          </p:cNvPr>
          <p:cNvSpPr/>
          <p:nvPr/>
        </p:nvSpPr>
        <p:spPr>
          <a:xfrm>
            <a:off x="10238125" y="3962400"/>
            <a:ext cx="772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108 (6)</a:t>
            </a:r>
            <a:endParaRPr lang="id-ID" sz="1600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BAA1190-40FE-4EF2-A788-A004E1F5EC80}"/>
              </a:ext>
            </a:extLst>
          </p:cNvPr>
          <p:cNvCxnSpPr/>
          <p:nvPr/>
        </p:nvCxnSpPr>
        <p:spPr>
          <a:xfrm>
            <a:off x="0" y="4326467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0C65E86D-66B7-4167-BA54-587A003D46C2}"/>
              </a:ext>
            </a:extLst>
          </p:cNvPr>
          <p:cNvSpPr txBox="1"/>
          <p:nvPr/>
        </p:nvSpPr>
        <p:spPr>
          <a:xfrm>
            <a:off x="1022351" y="4362451"/>
            <a:ext cx="5183716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sv-SE" sz="1600" dirty="0">
                <a:latin typeface="Calibri" panose="020F0502020204030204"/>
                <a:ea typeface="Verdana" panose="020B0604030504040204" pitchFamily="34" charset="0"/>
                <a:sym typeface="Arial"/>
              </a:rPr>
              <a:t>Muatan Lokal***</a:t>
            </a:r>
            <a:endParaRPr lang="en-US" sz="1600" dirty="0"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231177F-07DD-4A86-A7FA-BB8048D8DE13}"/>
              </a:ext>
            </a:extLst>
          </p:cNvPr>
          <p:cNvSpPr/>
          <p:nvPr/>
        </p:nvSpPr>
        <p:spPr>
          <a:xfrm>
            <a:off x="8060315" y="4370918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B695D7C-8B59-410B-BE5F-A0D7748FD520}"/>
              </a:ext>
            </a:extLst>
          </p:cNvPr>
          <p:cNvSpPr/>
          <p:nvPr/>
        </p:nvSpPr>
        <p:spPr>
          <a:xfrm>
            <a:off x="9177915" y="4370918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2</a:t>
            </a:r>
            <a:r>
              <a:rPr lang="id-ID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9D09AC6-A4C0-4EEF-B435-63830FE1A0EF}"/>
              </a:ext>
            </a:extLst>
          </p:cNvPr>
          <p:cNvSpPr/>
          <p:nvPr/>
        </p:nvSpPr>
        <p:spPr>
          <a:xfrm>
            <a:off x="11563584" y="437091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sz="1600" b="1" dirty="0">
              <a:solidFill>
                <a:srgbClr val="C00000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5E3F386-B075-4852-A0C6-86B5D344B705}"/>
              </a:ext>
            </a:extLst>
          </p:cNvPr>
          <p:cNvSpPr/>
          <p:nvPr/>
        </p:nvSpPr>
        <p:spPr>
          <a:xfrm>
            <a:off x="10291282" y="4370918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1600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36 (2)</a:t>
            </a:r>
            <a:endParaRPr lang="id-ID" sz="1600" dirty="0">
              <a:solidFill>
                <a:srgbClr val="C00000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701D05F-8E4E-41D3-9E33-DB724B851059}"/>
              </a:ext>
            </a:extLst>
          </p:cNvPr>
          <p:cNvSpPr/>
          <p:nvPr/>
        </p:nvSpPr>
        <p:spPr>
          <a:xfrm>
            <a:off x="11176195" y="484081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792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2997742A-BB53-42D1-B2C7-7129A9F66192}"/>
              </a:ext>
            </a:extLst>
          </p:cNvPr>
          <p:cNvSpPr/>
          <p:nvPr/>
        </p:nvSpPr>
        <p:spPr>
          <a:xfrm>
            <a:off x="10096501" y="5281085"/>
            <a:ext cx="2095500" cy="546100"/>
          </a:xfrm>
          <a:prstGeom prst="rect">
            <a:avLst/>
          </a:prstGeom>
          <a:solidFill>
            <a:srgbClr val="5B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3C0EB1F-5A3D-42B7-9B44-668C0E2B723B}"/>
              </a:ext>
            </a:extLst>
          </p:cNvPr>
          <p:cNvSpPr/>
          <p:nvPr/>
        </p:nvSpPr>
        <p:spPr>
          <a:xfrm>
            <a:off x="1" y="5281085"/>
            <a:ext cx="7861300" cy="546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AC4FAD7-3B18-4E57-8E4C-324500EC4A06}"/>
              </a:ext>
            </a:extLst>
          </p:cNvPr>
          <p:cNvSpPr txBox="1"/>
          <p:nvPr/>
        </p:nvSpPr>
        <p:spPr>
          <a:xfrm>
            <a:off x="2887134" y="5353051"/>
            <a:ext cx="208703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2000" b="1" i="1" dirty="0" err="1">
                <a:solidFill>
                  <a:schemeClr val="bg1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Jumlah</a:t>
            </a:r>
            <a:r>
              <a:rPr lang="en-US" sz="2000" b="1" i="1" dirty="0">
                <a:solidFill>
                  <a:schemeClr val="bg1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 A + B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E669D17-5723-43D0-BD35-1F65DE596A1C}"/>
              </a:ext>
            </a:extLst>
          </p:cNvPr>
          <p:cNvSpPr/>
          <p:nvPr/>
        </p:nvSpPr>
        <p:spPr>
          <a:xfrm>
            <a:off x="7861300" y="5281085"/>
            <a:ext cx="1077384" cy="546100"/>
          </a:xfrm>
          <a:prstGeom prst="rect">
            <a:avLst/>
          </a:prstGeom>
          <a:solidFill>
            <a:srgbClr val="43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3F43376F-92B4-437B-B88A-51266B41B5E8}"/>
              </a:ext>
            </a:extLst>
          </p:cNvPr>
          <p:cNvSpPr/>
          <p:nvPr/>
        </p:nvSpPr>
        <p:spPr>
          <a:xfrm>
            <a:off x="7852726" y="5386917"/>
            <a:ext cx="108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1368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38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F2DEFD0C-5DDA-4796-B186-8B2D3263627C}"/>
              </a:ext>
            </a:extLst>
          </p:cNvPr>
          <p:cNvSpPr/>
          <p:nvPr/>
        </p:nvSpPr>
        <p:spPr>
          <a:xfrm>
            <a:off x="8978900" y="5281085"/>
            <a:ext cx="1066800" cy="546100"/>
          </a:xfrm>
          <a:prstGeom prst="rect">
            <a:avLst/>
          </a:prstGeom>
          <a:solidFill>
            <a:srgbClr val="5E7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id-ID">
              <a:solidFill>
                <a:prstClr val="white"/>
              </a:solidFill>
              <a:sym typeface="Arial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628612C-189E-4402-B361-3D23F25A9835}"/>
              </a:ext>
            </a:extLst>
          </p:cNvPr>
          <p:cNvSpPr/>
          <p:nvPr/>
        </p:nvSpPr>
        <p:spPr>
          <a:xfrm>
            <a:off x="8981968" y="5386917"/>
            <a:ext cx="1083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1512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42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E1394AA-9D98-4DFE-B0AE-C848B3B1C210}"/>
              </a:ext>
            </a:extLst>
          </p:cNvPr>
          <p:cNvSpPr/>
          <p:nvPr/>
        </p:nvSpPr>
        <p:spPr>
          <a:xfrm>
            <a:off x="10122095" y="538691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756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42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DECA81E-72F0-44D7-BA38-E7CB651BA64F}"/>
              </a:ext>
            </a:extLst>
          </p:cNvPr>
          <p:cNvCxnSpPr/>
          <p:nvPr/>
        </p:nvCxnSpPr>
        <p:spPr>
          <a:xfrm>
            <a:off x="0" y="5281084"/>
            <a:ext cx="12192000" cy="0"/>
          </a:xfrm>
          <a:prstGeom prst="line">
            <a:avLst/>
          </a:prstGeom>
          <a:ln w="9525">
            <a:solidFill>
              <a:srgbClr val="2B0046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18A395E-4CE5-4FB4-8363-F98131F951E7}"/>
              </a:ext>
            </a:extLst>
          </p:cNvPr>
          <p:cNvSpPr/>
          <p:nvPr/>
        </p:nvSpPr>
        <p:spPr>
          <a:xfrm>
            <a:off x="11176195" y="538691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792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44</a:t>
            </a:r>
            <a:r>
              <a:rPr lang="id-ID" b="1" i="1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2AC0E0F-8B5D-46A2-92F9-1654558D979E}"/>
              </a:ext>
            </a:extLst>
          </p:cNvPr>
          <p:cNvCxnSpPr>
            <a:endCxn id="11" idx="2"/>
          </p:cNvCxnSpPr>
          <p:nvPr/>
        </p:nvCxnSpPr>
        <p:spPr>
          <a:xfrm>
            <a:off x="11129434" y="558801"/>
            <a:ext cx="14817" cy="5727700"/>
          </a:xfrm>
          <a:prstGeom prst="line">
            <a:avLst/>
          </a:prstGeom>
          <a:ln w="19050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89051705-B9AD-47FC-ACDD-B1BE20040FC3}"/>
              </a:ext>
            </a:extLst>
          </p:cNvPr>
          <p:cNvSpPr txBox="1"/>
          <p:nvPr/>
        </p:nvSpPr>
        <p:spPr>
          <a:xfrm>
            <a:off x="120650" y="5827184"/>
            <a:ext cx="6899581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26478" indent="-226478" defTabSz="914377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Calibri" panose="020F0502020204030204"/>
                <a:ea typeface="Verdana" panose="020B0604030504040204" pitchFamily="34" charset="0"/>
                <a:sym typeface="Arial"/>
              </a:rPr>
              <a:t>PROJEK PENGUATAN PROFIL PELAJAR PANCASILA DAN BUDAYA KERJA  </a:t>
            </a:r>
            <a:endParaRPr lang="en-US" sz="2000" b="1" dirty="0">
              <a:solidFill>
                <a:prstClr val="white"/>
              </a:solidFill>
              <a:latin typeface="Calibri" panose="020F0502020204030204"/>
              <a:ea typeface="Verdana" panose="020B0604030504040204" pitchFamily="34" charset="0"/>
              <a:sym typeface="Arial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47CEF3D-8E1E-44E6-9A73-90EA01A181E2}"/>
              </a:ext>
            </a:extLst>
          </p:cNvPr>
          <p:cNvSpPr/>
          <p:nvPr/>
        </p:nvSpPr>
        <p:spPr>
          <a:xfrm>
            <a:off x="7969745" y="5871633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288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8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CD989BF-0C47-4247-9FDD-52C431D427B5}"/>
              </a:ext>
            </a:extLst>
          </p:cNvPr>
          <p:cNvSpPr/>
          <p:nvPr/>
        </p:nvSpPr>
        <p:spPr>
          <a:xfrm>
            <a:off x="9086286" y="5871633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144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7437739-2228-4367-9C2E-1F85AA485AFD}"/>
              </a:ext>
            </a:extLst>
          </p:cNvPr>
          <p:cNvSpPr/>
          <p:nvPr/>
        </p:nvSpPr>
        <p:spPr>
          <a:xfrm>
            <a:off x="10240170" y="5871633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72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 (</a:t>
            </a: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lang="id-ID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0FD090-17E3-401B-86ED-E73E42053660}"/>
              </a:ext>
            </a:extLst>
          </p:cNvPr>
          <p:cNvSpPr/>
          <p:nvPr/>
        </p:nvSpPr>
        <p:spPr>
          <a:xfrm>
            <a:off x="-162984" y="5515695"/>
            <a:ext cx="6642101" cy="11387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endParaRPr lang="en-US" sz="2400" kern="0">
              <a:ln w="152400">
                <a:solidFill>
                  <a:prstClr val="black"/>
                </a:solidFill>
              </a:ln>
              <a:solidFill>
                <a:prstClr val="black"/>
              </a:solidFill>
              <a:sym typeface="Arial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153E0C7-94B1-47D1-8287-1D45451114B8}"/>
              </a:ext>
            </a:extLst>
          </p:cNvPr>
          <p:cNvSpPr/>
          <p:nvPr/>
        </p:nvSpPr>
        <p:spPr>
          <a:xfrm>
            <a:off x="11552169" y="5871633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b="1" i="1" dirty="0">
                <a:solidFill>
                  <a:srgbClr val="2B0046"/>
                </a:solidFill>
                <a:latin typeface="Calibri" panose="020F0502020204030204"/>
                <a:cs typeface="Arial"/>
                <a:sym typeface="Arial"/>
              </a:rPr>
              <a:t>-</a:t>
            </a:r>
            <a:endParaRPr lang="id-ID" b="1" i="1" dirty="0">
              <a:solidFill>
                <a:srgbClr val="2B0046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2332" name="Group 13">
            <a:extLst>
              <a:ext uri="{FF2B5EF4-FFF2-40B4-BE49-F238E27FC236}">
                <a16:creationId xmlns:a16="http://schemas.microsoft.com/office/drawing/2014/main" id="{43F44132-2450-42DC-983D-EA3FD2CC0F06}"/>
              </a:ext>
            </a:extLst>
          </p:cNvPr>
          <p:cNvGrpSpPr>
            <a:grpSpLocks/>
          </p:cNvGrpSpPr>
          <p:nvPr/>
        </p:nvGrpSpPr>
        <p:grpSpPr bwMode="auto">
          <a:xfrm>
            <a:off x="2887134" y="1930400"/>
            <a:ext cx="3695700" cy="3617384"/>
            <a:chOff x="2164750" y="1448584"/>
            <a:chExt cx="2771675" cy="271278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7D2949C-55C5-4A05-BA4B-A92A335D7D0E}"/>
                </a:ext>
              </a:extLst>
            </p:cNvPr>
            <p:cNvCxnSpPr/>
            <p:nvPr/>
          </p:nvCxnSpPr>
          <p:spPr>
            <a:xfrm flipH="1">
              <a:off x="2164750" y="2158131"/>
              <a:ext cx="1966842" cy="2003237"/>
            </a:xfrm>
            <a:prstGeom prst="straightConnector1">
              <a:avLst/>
            </a:prstGeom>
            <a:solidFill>
              <a:schemeClr val="accent2"/>
            </a:solidFill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462CC40-ABBA-4A5F-A7CA-F88194C0BF64}"/>
                </a:ext>
              </a:extLst>
            </p:cNvPr>
            <p:cNvSpPr/>
            <p:nvPr/>
          </p:nvSpPr>
          <p:spPr>
            <a:xfrm rot="19513100">
              <a:off x="4052220" y="1448584"/>
              <a:ext cx="884205" cy="8968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defRPr/>
              </a:pPr>
              <a:endParaRPr lang="en-US" sz="2400" kern="0">
                <a:solidFill>
                  <a:prstClr val="white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2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035"/>
            <a:ext cx="10820400" cy="103585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Definisi</a:t>
            </a:r>
            <a:r>
              <a:rPr lang="en-GB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GB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Projek</a:t>
            </a:r>
            <a:r>
              <a:rPr lang="en-GB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US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Penguatan</a:t>
            </a:r>
            <a:r>
              <a:rPr lang="en-US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US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Profil</a:t>
            </a:r>
            <a:r>
              <a:rPr lang="en-US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US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Pelajar</a:t>
            </a:r>
            <a:r>
              <a:rPr lang="en-US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Pancasila </a:t>
            </a:r>
            <a:r>
              <a:rPr lang="en-US" altLang="en-US" sz="2400" b="1" dirty="0" smtClean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/>
            </a:r>
            <a:br>
              <a:rPr lang="en-US" altLang="en-US" sz="2400" b="1" dirty="0" smtClean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</a:br>
            <a:r>
              <a:rPr lang="en-US" altLang="en-US" sz="2400" b="1" dirty="0" err="1" smtClean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dan</a:t>
            </a:r>
            <a:r>
              <a:rPr lang="en-US" altLang="en-US" sz="2400" b="1" dirty="0" smtClean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US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Budaya</a:t>
            </a:r>
            <a:r>
              <a:rPr lang="en-US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r>
              <a:rPr lang="en-US" altLang="en-US" sz="2400" b="1" dirty="0" err="1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Kerja</a:t>
            </a:r>
            <a:r>
              <a:rPr lang="en-US" altLang="en-US" sz="2400" b="1" dirty="0">
                <a:solidFill>
                  <a:srgbClr val="3D85C6"/>
                </a:solidFill>
                <a:latin typeface="Montserrat" charset="0"/>
                <a:cs typeface="Montserrat" charset="0"/>
                <a:sym typeface="Montserrat" charset="0"/>
              </a:rPr>
              <a:t>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628591"/>
              </p:ext>
            </p:extLst>
          </p:nvPr>
        </p:nvGraphicFramePr>
        <p:xfrm>
          <a:off x="685800" y="1614488"/>
          <a:ext cx="10820400" cy="497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43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TUJUAN PENGEMBANGAN PROJEK</a:t>
            </a:r>
            <a:br>
              <a:rPr lang="en-US" sz="2800" b="1" dirty="0" smtClean="0"/>
            </a:br>
            <a:r>
              <a:rPr lang="en-US" sz="2800" b="1" dirty="0" smtClean="0"/>
              <a:t>PENGUATAN </a:t>
            </a:r>
            <a:br>
              <a:rPr lang="en-US" sz="2800" b="1" dirty="0" smtClean="0"/>
            </a:br>
            <a:r>
              <a:rPr lang="en-US" sz="2800" b="1" dirty="0" smtClean="0"/>
              <a:t>PROFIL PELAJAR PANCASILA DAN BUDAYA KERJA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4630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24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426" y="764373"/>
            <a:ext cx="9303774" cy="1293028"/>
          </a:xfrm>
        </p:spPr>
        <p:txBody>
          <a:bodyPr>
            <a:no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TEMA PROJEK PENGUATAN PROFIL PELAJAR PANCASILA DAN BUDAYA KERJA 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887798"/>
              </p:ext>
            </p:extLst>
          </p:nvPr>
        </p:nvGraphicFramePr>
        <p:xfrm>
          <a:off x="3517495" y="2213590"/>
          <a:ext cx="7425813" cy="402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9187" y="2213590"/>
            <a:ext cx="3034788" cy="3794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999" indent="-159849">
              <a:buClr>
                <a:srgbClr val="3D85C6"/>
              </a:buClr>
              <a:buSzPts val="1100"/>
              <a:buFont typeface="Arial"/>
              <a:buChar char="●"/>
              <a:defRPr/>
            </a:pPr>
            <a:r>
              <a:rPr lang="en-GB" sz="1400" b="1" kern="0" dirty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TEMA 1 SAMPAI DENGAN 7 MERUPAKAN TEMA PILIHAN DAN MINIMAL  DILAKSANAKAN 1 TEMA PADA SETIAP TAHUN AJARAN.</a:t>
            </a:r>
          </a:p>
          <a:p>
            <a:pPr marL="179999" indent="-159849">
              <a:buClr>
                <a:srgbClr val="3D85C6"/>
              </a:buClr>
              <a:buSzPts val="1100"/>
              <a:buFont typeface="Arial"/>
              <a:buChar char="●"/>
              <a:defRPr/>
            </a:pPr>
            <a:r>
              <a:rPr lang="en-GB" sz="1400" b="1" kern="0" dirty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TEMA </a:t>
            </a:r>
            <a:r>
              <a:rPr lang="en-GB" sz="1400" b="1" kern="0" dirty="0" smtClean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8. KEBEKERJAAN </a:t>
            </a:r>
            <a:r>
              <a:rPr lang="en-GB" sz="1400" b="1" kern="0" dirty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DAN </a:t>
            </a:r>
            <a:r>
              <a:rPr lang="en-GB" sz="1400" b="1" kern="0" dirty="0" smtClean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    9. BUDAYA </a:t>
            </a:r>
            <a:r>
              <a:rPr lang="en-GB" sz="1400" b="1" kern="0" dirty="0">
                <a:solidFill>
                  <a:schemeClr val="bg2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KERJA MERUPAKAN TEMA WAJIB YANG HARUS DILAKSANAKAN PADA SETIAP TAHUN AJARAN</a:t>
            </a:r>
            <a:r>
              <a:rPr lang="en-GB" sz="1200" b="1" kern="0" dirty="0" smtClean="0">
                <a:solidFill>
                  <a:srgbClr val="3D85C6"/>
                </a:solidFill>
                <a:latin typeface="Lato" panose="020B0604020202020204" charset="0"/>
                <a:ea typeface="Arial"/>
                <a:cs typeface="Arial"/>
                <a:sym typeface="Arial"/>
              </a:rPr>
              <a:t>.</a:t>
            </a:r>
            <a:endParaRPr lang="en-GB" sz="1200" b="1" kern="0" dirty="0">
              <a:solidFill>
                <a:srgbClr val="3D85C6"/>
              </a:solidFill>
              <a:latin typeface="Lato" panose="020B060402020202020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00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PEMILIHAN TEMA DAN PENGEMBANGAN PROJEK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80991"/>
              </p:ext>
            </p:extLst>
          </p:nvPr>
        </p:nvGraphicFramePr>
        <p:xfrm>
          <a:off x="1483242" y="2204557"/>
          <a:ext cx="9563986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6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4"/>
          <p:cNvSpPr/>
          <p:nvPr/>
        </p:nvSpPr>
        <p:spPr>
          <a:xfrm>
            <a:off x="8815918" y="1068918"/>
            <a:ext cx="2527300" cy="5249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34"/>
          <p:cNvSpPr/>
          <p:nvPr/>
        </p:nvSpPr>
        <p:spPr>
          <a:xfrm>
            <a:off x="5909734" y="1068918"/>
            <a:ext cx="2527300" cy="5249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34"/>
          <p:cNvSpPr/>
          <p:nvPr/>
        </p:nvSpPr>
        <p:spPr>
          <a:xfrm>
            <a:off x="2961218" y="1068918"/>
            <a:ext cx="2527300" cy="5249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34"/>
          <p:cNvSpPr/>
          <p:nvPr/>
        </p:nvSpPr>
        <p:spPr>
          <a:xfrm rot="-5400000">
            <a:off x="1189568" y="651934"/>
            <a:ext cx="613833" cy="2527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34"/>
          <p:cNvSpPr/>
          <p:nvPr/>
        </p:nvSpPr>
        <p:spPr>
          <a:xfrm rot="-5400000">
            <a:off x="1190626" y="2551642"/>
            <a:ext cx="611717" cy="2527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4"/>
          <p:cNvSpPr/>
          <p:nvPr/>
        </p:nvSpPr>
        <p:spPr>
          <a:xfrm rot="-5400000">
            <a:off x="1189568" y="3602567"/>
            <a:ext cx="613833" cy="25273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34" name="Google Shape;1134;p34"/>
          <p:cNvGraphicFramePr/>
          <p:nvPr>
            <p:extLst>
              <p:ext uri="{D42A27DB-BD31-4B8C-83A1-F6EECF244321}">
                <p14:modId xmlns:p14="http://schemas.microsoft.com/office/powerpoint/2010/main" val="2886305935"/>
              </p:ext>
            </p:extLst>
          </p:nvPr>
        </p:nvGraphicFramePr>
        <p:xfrm>
          <a:off x="133351" y="677334"/>
          <a:ext cx="11556966" cy="58075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5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3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3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21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00" marR="121900" marT="121933" marB="1219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TAHAP AWAL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00" marR="121900" marT="121933" marB="1219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TAHAP BERKEMBANG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00" marR="121900" marT="121933" marB="1219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TAHAP LANJUTAN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00" marR="121900" marT="121933" marB="121933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000">
                <a:tc>
                  <a:txBody>
                    <a:bodyPr/>
                    <a:lstStyle/>
                    <a:p>
                      <a:pPr marL="179999" marR="0" lvl="0" indent="-89999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700" b="1" u="none" strike="noStrike" cap="none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9999" marR="0" lvl="0" indent="-89999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700" b="1" u="none" strike="noStrike" cap="none" dirty="0" err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700" b="1" u="none" strike="noStrike" cap="none" dirty="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700" b="1" u="none" strike="noStrike" cap="none" dirty="0" err="1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pilihan</a:t>
                      </a:r>
                      <a:endParaRPr sz="1700" b="1" u="none" strike="noStrike" cap="none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SMK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menentukan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minimal 3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dengan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dua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pilihan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wajib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yaitu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nomor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8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9 di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awal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tahun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pelajaran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SMK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menentukan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minimal 3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dengan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dua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pilihan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wajib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nomor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8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9 di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awal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tahun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pelajaran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24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SMK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menentukan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minimal 3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dengan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dua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pilihan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wajib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nomor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8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9 di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awal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tahun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b="0" i="0" u="none" strike="noStrike" cap="none" dirty="0" err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pelajaran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2400" dirty="0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567">
                <a:tc>
                  <a:txBody>
                    <a:bodyPr/>
                    <a:lstStyle/>
                    <a:p>
                      <a:pPr marL="179999" marR="0" lvl="0" indent="-89999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700" b="1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179999" marR="0" lvl="0" indent="-89999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700" b="1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Pemberian opsi tema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Sekolah menelaah isu  yang sama untuk semua kelas.</a:t>
                      </a:r>
                      <a:endParaRPr sz="2000" u="none" strike="noStrike" cap="none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Sekolah menelaah isu yang sama untuk setiap 1-2 kelas.</a:t>
                      </a:r>
                      <a:endParaRPr sz="2000" u="none" strike="noStrike" cap="none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Setiap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kelas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menelaah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isu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yang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berbeda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sesuai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pilihan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peserta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didik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sz="2000" u="none" strike="noStrike" cap="none" dirty="0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000">
                <a:tc>
                  <a:txBody>
                    <a:bodyPr/>
                    <a:lstStyle/>
                    <a:p>
                      <a:pPr marL="179999" marR="0" lvl="0" indent="-89999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700" b="1" u="none" strike="noStrike" cap="non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Penentuan Isu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Sekolah yang menentukan tema dan isu projek penguatan.</a:t>
                      </a:r>
                      <a:endParaRPr sz="2000" u="none" strike="noStrike" cap="none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Sekolah mempersiapkan beberapa tema dan isu projek untuk dipilih oleh peserta didik.</a:t>
                      </a:r>
                      <a:endParaRPr sz="2000" u="none" strike="noStrike" cap="none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Peserta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didik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mendiskusikan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tema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isu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projek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dengan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GB" sz="1600" u="none" strike="noStrike" cap="none" dirty="0" err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bimbingan</a:t>
                      </a:r>
                      <a:r>
                        <a:rPr lang="en-GB" sz="1600" u="none" strike="noStrike" cap="none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guru.</a:t>
                      </a:r>
                      <a:endParaRPr sz="2000" u="none" strike="noStrike" cap="none" dirty="0"/>
                    </a:p>
                  </a:txBody>
                  <a:tcPr marL="121900" marR="121900" marT="121933" marB="121933">
                    <a:lnL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D85C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5" name="Google Shape;1135;p34"/>
          <p:cNvSpPr txBox="1"/>
          <p:nvPr/>
        </p:nvSpPr>
        <p:spPr>
          <a:xfrm>
            <a:off x="133351" y="143934"/>
            <a:ext cx="9941983" cy="533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Penentuan</a:t>
            </a:r>
            <a:r>
              <a:rPr lang="en-GB" sz="1867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tema</a:t>
            </a:r>
            <a:r>
              <a:rPr lang="en-GB" sz="1867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sesuai</a:t>
            </a:r>
            <a:r>
              <a:rPr lang="en-GB" sz="1867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dengan</a:t>
            </a:r>
            <a:r>
              <a:rPr lang="en-GB" sz="1867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tahapan</a:t>
            </a:r>
            <a:r>
              <a:rPr lang="en-GB" sz="1867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67" b="1" dirty="0" err="1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sekolah</a:t>
            </a:r>
            <a:endParaRPr sz="1867" b="1" dirty="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5265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27" y="0"/>
            <a:ext cx="123082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4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>ASESMEN 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individual 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>PESERTA DIDIK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32000" y="1083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8242"/>
            <a:ext cx="12192000" cy="6874484"/>
            <a:chOff x="0" y="-8242"/>
            <a:chExt cx="12192000" cy="6874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242"/>
              <a:ext cx="12192000" cy="687448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35974" y="137653"/>
              <a:ext cx="4994787" cy="560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RAPOR PROJEK PROFIL PELAJAR PANCASILA </a:t>
              </a:r>
            </a:p>
            <a:p>
              <a:pPr algn="ctr"/>
              <a:r>
                <a:rPr lang="en-US" sz="1600" b="1" dirty="0" smtClean="0"/>
                <a:t>DAN BUDAYA KERJA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31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7811" y="2967335"/>
            <a:ext cx="85763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3"/>
                </a:solidFill>
                <a:effectLst/>
              </a:rPr>
              <a:t>CONTOH PROJEK</a:t>
            </a:r>
            <a:endParaRPr 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Google Shape;8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58612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5110" y="-335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88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PROFIL PELAJAR PANCASILA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6011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44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Placeholder 1">
            <a:extLst>
              <a:ext uri="{FF2B5EF4-FFF2-40B4-BE49-F238E27FC236}">
                <a16:creationId xmlns:a16="http://schemas.microsoft.com/office/drawing/2014/main" id="{01074F84-C842-416F-88C1-7D8CB80C90AB}"/>
              </a:ext>
            </a:extLst>
          </p:cNvPr>
          <p:cNvSpPr txBox="1">
            <a:spLocks/>
          </p:cNvSpPr>
          <p:nvPr/>
        </p:nvSpPr>
        <p:spPr bwMode="auto">
          <a:xfrm>
            <a:off x="143934" y="1113368"/>
            <a:ext cx="2400300" cy="136101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id-ID" altLang="ko-KR" sz="2133" b="1" dirty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Membangun </a:t>
            </a:r>
            <a:r>
              <a:rPr lang="en-US" altLang="ko-KR" sz="2133" b="1" dirty="0" err="1" smtClean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Mimpi</a:t>
            </a:r>
            <a:r>
              <a:rPr lang="en-US" altLang="ko-KR" sz="2133" b="1" dirty="0" smtClean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, Vision </a:t>
            </a:r>
            <a:r>
              <a:rPr lang="en-US" altLang="ko-KR" sz="2133" b="1" dirty="0" err="1" smtClean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dan</a:t>
            </a:r>
            <a:r>
              <a:rPr lang="en-US" altLang="ko-KR" sz="2133" b="1" dirty="0" smtClean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Passion</a:t>
            </a:r>
            <a:r>
              <a:rPr lang="id-ID" altLang="ko-KR" sz="2133" b="1" dirty="0" smtClean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 </a:t>
            </a:r>
            <a:r>
              <a:rPr lang="id-ID" altLang="ko-KR" sz="2133" b="1" dirty="0">
                <a:solidFill>
                  <a:schemeClr val="bg1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Peserta Didik SMK</a:t>
            </a:r>
            <a:endParaRPr lang="en-US" altLang="ko-KR" sz="2133" b="1" dirty="0">
              <a:solidFill>
                <a:schemeClr val="bg1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  <a:p>
            <a:pPr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ko-KR" altLang="en-US" sz="2400" b="1" dirty="0">
              <a:solidFill>
                <a:schemeClr val="bg1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Text Placeholder 1">
            <a:extLst>
              <a:ext uri="{FF2B5EF4-FFF2-40B4-BE49-F238E27FC236}">
                <a16:creationId xmlns:a16="http://schemas.microsoft.com/office/drawing/2014/main" id="{171E3694-1B91-4673-BA0E-8BE4D2E52165}"/>
              </a:ext>
            </a:extLst>
          </p:cNvPr>
          <p:cNvSpPr txBox="1">
            <a:spLocks/>
          </p:cNvSpPr>
          <p:nvPr/>
        </p:nvSpPr>
        <p:spPr bwMode="auto">
          <a:xfrm>
            <a:off x="0" y="381558"/>
            <a:ext cx="1775637" cy="65360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ko-KR" sz="1400" b="1" dirty="0" smtClean="0">
                <a:solidFill>
                  <a:srgbClr val="E84C22"/>
                </a:solidFill>
                <a:latin typeface="Myriad Pro" pitchFamily="34" charset="0"/>
                <a:cs typeface="Arial" panose="020B0604020202020204" pitchFamily="34" charset="0"/>
              </a:rPr>
              <a:t>CONTOH PROJEK KEBEKERJAAN</a:t>
            </a:r>
            <a:endParaRPr lang="id-ID" altLang="ko-KR" sz="1400" b="1" dirty="0">
              <a:solidFill>
                <a:srgbClr val="E84C22"/>
              </a:solidFill>
              <a:latin typeface="Myriad Pro" pitchFamily="34" charset="0"/>
              <a:cs typeface="Arial" panose="020B0604020202020204" pitchFamily="34" charset="0"/>
            </a:endParaRPr>
          </a:p>
        </p:txBody>
      </p:sp>
      <p:sp>
        <p:nvSpPr>
          <p:cNvPr id="22535" name="TextBox 2">
            <a:extLst>
              <a:ext uri="{FF2B5EF4-FFF2-40B4-BE49-F238E27FC236}">
                <a16:creationId xmlns:a16="http://schemas.microsoft.com/office/drawing/2014/main" id="{BE3A0FFF-9AAC-4194-B169-F78ED9BDD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34" y="2084917"/>
            <a:ext cx="225636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eaLnBrk="1" latinLnBrk="1" hangingPunct="1"/>
            <a:r>
              <a:rPr lang="id-ID" altLang="id-ID" sz="1867" b="1">
                <a:solidFill>
                  <a:schemeClr val="bg1"/>
                </a:solidFill>
                <a:latin typeface="Myriad Pro Cond" panose="020B0506030403020204" pitchFamily="34" charset="0"/>
              </a:rPr>
              <a:t>Durasi : </a:t>
            </a:r>
            <a:r>
              <a:rPr lang="id-ID" altLang="id-ID" sz="1867">
                <a:solidFill>
                  <a:schemeClr val="bg1"/>
                </a:solidFill>
                <a:latin typeface="Myriad Pro Cond" panose="020B0506030403020204" pitchFamily="34" charset="0"/>
              </a:rPr>
              <a:t>24 JP</a:t>
            </a: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926FCBF2-40C1-47B9-9A6A-7F15185D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50" y="2474385"/>
            <a:ext cx="2531534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eaLnBrk="1" latinLnBrk="1" hangingPunct="1"/>
            <a:r>
              <a:rPr lang="id-ID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Bahan :</a:t>
            </a:r>
          </a:p>
          <a:p>
            <a:pPr eaLnBrk="1" latinLnBrk="1" hangingPunct="1"/>
            <a:r>
              <a:rPr lang="id-ID" altLang="id-ID" sz="1867" dirty="0">
                <a:solidFill>
                  <a:schemeClr val="bg1"/>
                </a:solidFill>
                <a:latin typeface="Myriad Pro Cond" panose="020B0506030403020204" pitchFamily="34" charset="0"/>
              </a:rPr>
              <a:t>Lembar Kerja </a:t>
            </a:r>
            <a:r>
              <a:rPr lang="id-ID" altLang="id-ID" sz="1867" i="1" dirty="0">
                <a:solidFill>
                  <a:schemeClr val="bg1"/>
                </a:solidFill>
                <a:latin typeface="Myriad Pro Cond" panose="020B0506030403020204" pitchFamily="34" charset="0"/>
              </a:rPr>
              <a:t>River of </a:t>
            </a:r>
            <a:r>
              <a:rPr lang="id-ID" altLang="id-ID" sz="1867" i="1" dirty="0" smtClean="0">
                <a:solidFill>
                  <a:schemeClr val="bg1"/>
                </a:solidFill>
                <a:latin typeface="Myriad Pro Cond" panose="020B0506030403020204" pitchFamily="34" charset="0"/>
              </a:rPr>
              <a:t>Li</a:t>
            </a:r>
            <a:r>
              <a:rPr lang="en-US" altLang="id-ID" sz="1867" i="1" dirty="0" err="1" smtClean="0">
                <a:solidFill>
                  <a:schemeClr val="bg1"/>
                </a:solidFill>
                <a:latin typeface="Myriad Pro Cond" panose="020B0506030403020204" pitchFamily="34" charset="0"/>
              </a:rPr>
              <a:t>fe</a:t>
            </a:r>
            <a:endParaRPr lang="id-ID" altLang="id-ID" sz="1867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07127-0BC0-48DB-81A7-5CC0901C97FA}"/>
              </a:ext>
            </a:extLst>
          </p:cNvPr>
          <p:cNvSpPr txBox="1"/>
          <p:nvPr/>
        </p:nvSpPr>
        <p:spPr>
          <a:xfrm>
            <a:off x="2544234" y="0"/>
            <a:ext cx="9503833" cy="686341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just" latinLnBrk="1">
              <a:defRPr/>
            </a:pPr>
            <a:r>
              <a:rPr lang="id-ID" sz="2000" b="1" dirty="0">
                <a:latin typeface="Myriad Pro Cond" panose="020B0506030403020204" pitchFamily="34" charset="0"/>
              </a:rPr>
              <a:t>Tujuan </a:t>
            </a:r>
          </a:p>
          <a:p>
            <a:pPr latinLnBrk="1">
              <a:defRPr/>
            </a:pPr>
            <a:r>
              <a:rPr lang="en-US" sz="2000" dirty="0" err="1">
                <a:latin typeface="Myriad Pro Cond" panose="020B0506030403020204" pitchFamily="34" charset="0"/>
              </a:rPr>
              <a:t>Peserta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didik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mampu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membangun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latin typeface="Myriad Pro Cond" panose="020B0506030403020204" pitchFamily="34" charset="0"/>
              </a:rPr>
              <a:t>mimpi</a:t>
            </a:r>
            <a:r>
              <a:rPr lang="en-US" sz="2000" dirty="0" smtClean="0">
                <a:latin typeface="Myriad Pro Cond" panose="020B0506030403020204" pitchFamily="34" charset="0"/>
              </a:rPr>
              <a:t>, vision, </a:t>
            </a:r>
            <a:r>
              <a:rPr lang="en-US" sz="2000" dirty="0" err="1" smtClean="0">
                <a:latin typeface="Myriad Pro Cond" panose="020B0506030403020204" pitchFamily="34" charset="0"/>
              </a:rPr>
              <a:t>dan</a:t>
            </a:r>
            <a:r>
              <a:rPr lang="en-US" sz="2000" dirty="0" smtClean="0"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latin typeface="Myriad Pro Cond" panose="020B0506030403020204" pitchFamily="34" charset="0"/>
              </a:rPr>
              <a:t>passionnya</a:t>
            </a:r>
            <a:r>
              <a:rPr lang="en-US" sz="2000" dirty="0" smtClean="0"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latin typeface="Myriad Pro Cond" panose="020B0506030403020204" pitchFamily="34" charset="0"/>
              </a:rPr>
              <a:t>tentang</a:t>
            </a:r>
            <a:r>
              <a:rPr lang="en-US" sz="2000" dirty="0" smtClean="0">
                <a:latin typeface="Myriad Pro Cond" panose="020B0506030403020204" pitchFamily="34" charset="0"/>
              </a:rPr>
              <a:t> </a:t>
            </a:r>
            <a:r>
              <a:rPr lang="en-US" sz="2000" dirty="0">
                <a:latin typeface="Myriad Pro Cond" panose="020B0506030403020204" pitchFamily="34" charset="0"/>
              </a:rPr>
              <a:t>masa </a:t>
            </a:r>
            <a:r>
              <a:rPr lang="en-US" sz="2000" dirty="0" err="1">
                <a:latin typeface="Myriad Pro Cond" panose="020B0506030403020204" pitchFamily="34" charset="0"/>
              </a:rPr>
              <a:t>depan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kebekerjaan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melalui</a:t>
            </a:r>
            <a:r>
              <a:rPr lang="en-US" sz="2000" dirty="0">
                <a:latin typeface="Myriad Pro Cond" panose="020B0506030403020204" pitchFamily="34" charset="0"/>
              </a:rPr>
              <a:t>  </a:t>
            </a:r>
            <a:r>
              <a:rPr lang="en-US" sz="2000" dirty="0" err="1" smtClean="0">
                <a:latin typeface="Myriad Pro Cond" panose="020B0506030403020204" pitchFamily="34" charset="0"/>
              </a:rPr>
              <a:t>gambar</a:t>
            </a:r>
            <a:r>
              <a:rPr lang="en-US" sz="2000" dirty="0" smtClean="0">
                <a:latin typeface="Myriad Pro Cond" panose="020B0506030403020204" pitchFamily="34" charset="0"/>
              </a:rPr>
              <a:t>      </a:t>
            </a:r>
            <a:r>
              <a:rPr lang="en-US" sz="2000" dirty="0" err="1" smtClean="0">
                <a:latin typeface="Myriad Pro Cond" panose="020B0506030403020204" pitchFamily="34" charset="0"/>
              </a:rPr>
              <a:t>sungai</a:t>
            </a:r>
            <a:r>
              <a:rPr lang="en-US" sz="2000" dirty="0" smtClean="0">
                <a:latin typeface="Myriad Pro Cond" panose="020B0506030403020204" pitchFamily="34" charset="0"/>
              </a:rPr>
              <a:t> </a:t>
            </a:r>
            <a:r>
              <a:rPr lang="en-US" sz="2000" dirty="0" err="1">
                <a:latin typeface="Myriad Pro Cond" panose="020B0506030403020204" pitchFamily="34" charset="0"/>
              </a:rPr>
              <a:t>kehidupan</a:t>
            </a:r>
            <a:r>
              <a:rPr lang="en-US" sz="2000" dirty="0">
                <a:latin typeface="Myriad Pro Cond" panose="020B0506030403020204" pitchFamily="34" charset="0"/>
              </a:rPr>
              <a:t>/</a:t>
            </a:r>
            <a:r>
              <a:rPr lang="en-US" sz="2000" i="1" dirty="0">
                <a:latin typeface="Myriad Pro Cond" panose="020B0506030403020204" pitchFamily="34" charset="0"/>
              </a:rPr>
              <a:t>River of </a:t>
            </a:r>
            <a:r>
              <a:rPr lang="en-US" sz="2000" i="1" dirty="0" smtClean="0">
                <a:latin typeface="Myriad Pro Cond" panose="020B0506030403020204" pitchFamily="34" charset="0"/>
              </a:rPr>
              <a:t>life</a:t>
            </a:r>
            <a:r>
              <a:rPr lang="id-ID" sz="2000" dirty="0" smtClean="0">
                <a:latin typeface="Myriad Pro Cond" panose="020B0506030403020204" pitchFamily="34" charset="0"/>
              </a:rPr>
              <a:t>.</a:t>
            </a:r>
            <a:endParaRPr lang="en-US" sz="2000" dirty="0" smtClean="0">
              <a:latin typeface="Myriad Pro Cond" panose="020B0506030403020204" pitchFamily="34" charset="0"/>
            </a:endParaRPr>
          </a:p>
          <a:p>
            <a:pPr latinLnBrk="1">
              <a:defRPr/>
            </a:pPr>
            <a:endParaRPr lang="id-ID" sz="2000" dirty="0">
              <a:latin typeface="Myriad Pro Cond" panose="020B0506030403020204" pitchFamily="34" charset="0"/>
            </a:endParaRPr>
          </a:p>
          <a:p>
            <a:pPr algn="just" latinLnBrk="1">
              <a:defRPr/>
            </a:pPr>
            <a:r>
              <a:rPr lang="id-ID" sz="2000" b="1" dirty="0">
                <a:latin typeface="Myriad Pro Cond" panose="020B0506030403020204" pitchFamily="34" charset="0"/>
              </a:rPr>
              <a:t>Persiapan</a:t>
            </a:r>
          </a:p>
          <a:p>
            <a:pPr algn="just" latinLnBrk="1">
              <a:defRPr/>
            </a:pPr>
            <a:r>
              <a:rPr lang="id-ID" sz="2000" dirty="0">
                <a:latin typeface="Myriad Pro Cond" panose="020B0506030403020204" pitchFamily="34" charset="0"/>
              </a:rPr>
              <a:t>Guru mempersiapkan diri dengan berbagai pengetahuan tentang kemampuan membekali diri, </a:t>
            </a:r>
            <a:r>
              <a:rPr lang="id-ID" sz="2000" dirty="0" smtClean="0">
                <a:latin typeface="Myriad Pro Cond" panose="020B0506030403020204" pitchFamily="34" charset="0"/>
              </a:rPr>
              <a:t>khususnya </a:t>
            </a:r>
            <a:r>
              <a:rPr lang="id-ID" sz="2000" dirty="0">
                <a:latin typeface="Myriad Pro Cond" panose="020B0506030403020204" pitchFamily="34" charset="0"/>
              </a:rPr>
              <a:t>bekal untuk masa  depan peserta </a:t>
            </a:r>
            <a:r>
              <a:rPr lang="id-ID" sz="2000" dirty="0" smtClean="0">
                <a:latin typeface="Myriad Pro Cond" panose="020B0506030403020204" pitchFamily="34" charset="0"/>
              </a:rPr>
              <a:t>didik</a:t>
            </a:r>
            <a:endParaRPr lang="id-ID" sz="2000" b="1" dirty="0">
              <a:latin typeface="Myriad Pro Cond" panose="020B0506030403020204" pitchFamily="34" charset="0"/>
            </a:endParaRPr>
          </a:p>
          <a:p>
            <a:pPr algn="just" latinLnBrk="1">
              <a:defRPr/>
            </a:pPr>
            <a:r>
              <a:rPr lang="id-ID" sz="2000" b="1" dirty="0">
                <a:latin typeface="Myriad Pro Cond" panose="020B0506030403020204" pitchFamily="34" charset="0"/>
              </a:rPr>
              <a:t>Pelaksanaan</a:t>
            </a: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mendeskripsikan </a:t>
            </a:r>
            <a:r>
              <a:rPr lang="en-US" sz="2000" dirty="0" err="1" smtClean="0">
                <a:latin typeface="Myriad Pro Cond" panose="020B0506030403020204" pitchFamily="34" charset="0"/>
              </a:rPr>
              <a:t>mimpi</a:t>
            </a:r>
            <a:r>
              <a:rPr lang="en-US" sz="2000" dirty="0" smtClean="0">
                <a:latin typeface="Myriad Pro Cond" panose="020B0506030403020204" pitchFamily="34" charset="0"/>
              </a:rPr>
              <a:t>, vision, </a:t>
            </a:r>
            <a:r>
              <a:rPr lang="en-US" sz="2000" dirty="0" err="1" smtClean="0">
                <a:latin typeface="Myriad Pro Cond" panose="020B0506030403020204" pitchFamily="34" charset="0"/>
              </a:rPr>
              <a:t>dan</a:t>
            </a:r>
            <a:r>
              <a:rPr lang="en-US" sz="2000" dirty="0" smtClean="0">
                <a:latin typeface="Myriad Pro Cond" panose="020B0506030403020204" pitchFamily="34" charset="0"/>
              </a:rPr>
              <a:t> passion</a:t>
            </a:r>
            <a:r>
              <a:rPr lang="id-ID" sz="2000" dirty="0" smtClean="0">
                <a:latin typeface="Myriad Pro Cond" panose="020B0506030403020204" pitchFamily="34" charset="0"/>
              </a:rPr>
              <a:t> </a:t>
            </a:r>
            <a:r>
              <a:rPr lang="id-ID" sz="2000" dirty="0">
                <a:latin typeface="Myriad Pro Cond" panose="020B0506030403020204" pitchFamily="34" charset="0"/>
              </a:rPr>
              <a:t>kesuksesan yang diharapkan.</a:t>
            </a: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membuat langkah-langkah untuk mewujudkan </a:t>
            </a:r>
            <a:r>
              <a:rPr lang="en-US" sz="2000" dirty="0" err="1">
                <a:latin typeface="Myriad Pro Cond" panose="020B0506030403020204" pitchFamily="34" charset="0"/>
              </a:rPr>
              <a:t>mimpi</a:t>
            </a:r>
            <a:r>
              <a:rPr lang="en-US" sz="2000" dirty="0">
                <a:latin typeface="Myriad Pro Cond" panose="020B0506030403020204" pitchFamily="34" charset="0"/>
              </a:rPr>
              <a:t>, vision, </a:t>
            </a:r>
            <a:r>
              <a:rPr lang="en-US" sz="2000" dirty="0" err="1">
                <a:latin typeface="Myriad Pro Cond" panose="020B0506030403020204" pitchFamily="34" charset="0"/>
              </a:rPr>
              <a:t>dan</a:t>
            </a:r>
            <a:r>
              <a:rPr lang="en-US" sz="2000" dirty="0">
                <a:latin typeface="Myriad Pro Cond" panose="020B0506030403020204" pitchFamily="34" charset="0"/>
              </a:rPr>
              <a:t> passion</a:t>
            </a:r>
            <a:r>
              <a:rPr lang="id-ID" sz="2000" dirty="0" smtClean="0">
                <a:latin typeface="Myriad Pro Cond" panose="020B0506030403020204" pitchFamily="34" charset="0"/>
              </a:rPr>
              <a:t> </a:t>
            </a:r>
            <a:r>
              <a:rPr lang="id-ID" sz="2000" dirty="0">
                <a:latin typeface="Myriad Pro Cond" panose="020B0506030403020204" pitchFamily="34" charset="0"/>
              </a:rPr>
              <a:t>kesuksesannya.</a:t>
            </a: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memetakan proses yang sudah dilalui dalam hidupnya melalui gambar </a:t>
            </a:r>
            <a:br>
              <a:rPr lang="id-ID" sz="2000" dirty="0">
                <a:latin typeface="Myriad Pro Cond" panose="020B0506030403020204" pitchFamily="34" charset="0"/>
              </a:rPr>
            </a:br>
            <a:r>
              <a:rPr lang="id-ID" sz="2000" dirty="0">
                <a:latin typeface="Myriad Pro Cond" panose="020B0506030403020204" pitchFamily="34" charset="0"/>
              </a:rPr>
              <a:t>sungai kehidupan/</a:t>
            </a:r>
            <a:r>
              <a:rPr lang="id-ID" sz="2000" i="1" dirty="0">
                <a:latin typeface="Myriad Pro Cond" panose="020B0506030403020204" pitchFamily="34" charset="0"/>
              </a:rPr>
              <a:t>river of </a:t>
            </a:r>
            <a:r>
              <a:rPr lang="id-ID" sz="2000" i="1" dirty="0" smtClean="0">
                <a:latin typeface="Myriad Pro Cond" panose="020B0506030403020204" pitchFamily="34" charset="0"/>
              </a:rPr>
              <a:t>Li</a:t>
            </a:r>
            <a:r>
              <a:rPr lang="en-US" sz="2000" i="1" dirty="0" err="1" smtClean="0">
                <a:latin typeface="Myriad Pro Cond" panose="020B0506030403020204" pitchFamily="34" charset="0"/>
              </a:rPr>
              <a:t>fe</a:t>
            </a:r>
            <a:r>
              <a:rPr lang="id-ID" sz="2000" i="1" dirty="0" smtClean="0">
                <a:latin typeface="Myriad Pro Cond" panose="020B0506030403020204" pitchFamily="34" charset="0"/>
              </a:rPr>
              <a:t>.</a:t>
            </a:r>
            <a:endParaRPr lang="id-ID" sz="2000" i="1" dirty="0">
              <a:latin typeface="Myriad Pro Cond" panose="020B0506030403020204" pitchFamily="34" charset="0"/>
            </a:endParaRP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mengidentifikasi profesi dunia kerja yang bisa menjadi pekerjaan setelah </a:t>
            </a:r>
            <a:br>
              <a:rPr lang="id-ID" sz="2000" dirty="0">
                <a:latin typeface="Myriad Pro Cond" panose="020B0506030403020204" pitchFamily="34" charset="0"/>
              </a:rPr>
            </a:br>
            <a:r>
              <a:rPr lang="id-ID" sz="2000" dirty="0">
                <a:latin typeface="Myriad Pro Cond" panose="020B0506030403020204" pitchFamily="34" charset="0"/>
              </a:rPr>
              <a:t>lulus SMK sesuai  bidang keahlian.</a:t>
            </a: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diajak mengenali diri dan potensi yang dimiliki seutuhnya melalui gambar </a:t>
            </a:r>
            <a:br>
              <a:rPr lang="id-ID" sz="2000" dirty="0">
                <a:latin typeface="Myriad Pro Cond" panose="020B0506030403020204" pitchFamily="34" charset="0"/>
              </a:rPr>
            </a:br>
            <a:r>
              <a:rPr lang="id-ID" sz="2000" i="1" dirty="0">
                <a:latin typeface="Myriad Pro Cond" panose="020B0506030403020204" pitchFamily="34" charset="0"/>
              </a:rPr>
              <a:t>river of </a:t>
            </a:r>
            <a:r>
              <a:rPr lang="id-ID" sz="2000" i="1" dirty="0" smtClean="0">
                <a:latin typeface="Myriad Pro Cond" panose="020B0506030403020204" pitchFamily="34" charset="0"/>
              </a:rPr>
              <a:t>li</a:t>
            </a:r>
            <a:r>
              <a:rPr lang="en-US" sz="2000" i="1" dirty="0" err="1" smtClean="0">
                <a:latin typeface="Myriad Pro Cond" panose="020B0506030403020204" pitchFamily="34" charset="0"/>
              </a:rPr>
              <a:t>fe</a:t>
            </a:r>
            <a:r>
              <a:rPr lang="id-ID" sz="2000" i="1" dirty="0" smtClean="0">
                <a:latin typeface="Myriad Pro Cond" panose="020B0506030403020204" pitchFamily="34" charset="0"/>
              </a:rPr>
              <a:t>.</a:t>
            </a:r>
            <a:endParaRPr lang="id-ID" sz="2000" i="1" dirty="0">
              <a:latin typeface="Myriad Pro Cond" panose="020B0506030403020204" pitchFamily="34" charset="0"/>
            </a:endParaRP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dapat merencanakan karir setelah lulus.</a:t>
            </a:r>
          </a:p>
          <a:p>
            <a:pPr marL="247644" indent="-247644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dapat menyusun rencana tindak lanjut.</a:t>
            </a:r>
          </a:p>
          <a:p>
            <a:pPr algn="just" latinLnBrk="1">
              <a:defRPr/>
            </a:pPr>
            <a:r>
              <a:rPr lang="id-ID" sz="2000" b="1" dirty="0" smtClean="0">
                <a:latin typeface="Myriad Pro Cond" panose="020B0506030403020204" pitchFamily="34" charset="0"/>
              </a:rPr>
              <a:t>Tugas</a:t>
            </a:r>
            <a:endParaRPr lang="id-ID" sz="2000" b="1" dirty="0">
              <a:latin typeface="Myriad Pro Cond" panose="020B0506030403020204" pitchFamily="34" charset="0"/>
            </a:endParaRPr>
          </a:p>
          <a:p>
            <a:pPr marL="247644" indent="-247644" algn="just" latinLnBrk="1">
              <a:buFont typeface="+mj-lt"/>
              <a:buAutoNum type="arabicPeriod"/>
              <a:defRPr/>
            </a:pPr>
            <a:r>
              <a:rPr lang="id-ID" sz="2000" dirty="0">
                <a:latin typeface="Myriad Pro Cond" panose="020B0506030403020204" pitchFamily="34" charset="0"/>
              </a:rPr>
              <a:t>Peserta didik merumuskan </a:t>
            </a:r>
            <a:r>
              <a:rPr lang="en-US" sz="2000" dirty="0" err="1">
                <a:latin typeface="Myriad Pro Cond" panose="020B0506030403020204" pitchFamily="34" charset="0"/>
              </a:rPr>
              <a:t>mimpi</a:t>
            </a:r>
            <a:r>
              <a:rPr lang="en-US" sz="2000" dirty="0">
                <a:latin typeface="Myriad Pro Cond" panose="020B0506030403020204" pitchFamily="34" charset="0"/>
              </a:rPr>
              <a:t>, vision, </a:t>
            </a:r>
            <a:r>
              <a:rPr lang="en-US" sz="2000" dirty="0" err="1">
                <a:latin typeface="Myriad Pro Cond" panose="020B0506030403020204" pitchFamily="34" charset="0"/>
              </a:rPr>
              <a:t>dan</a:t>
            </a:r>
            <a:r>
              <a:rPr lang="en-US" sz="2000" dirty="0">
                <a:latin typeface="Myriad Pro Cond" panose="020B0506030403020204" pitchFamily="34" charset="0"/>
              </a:rPr>
              <a:t> </a:t>
            </a:r>
            <a:r>
              <a:rPr lang="en-US" sz="2000" dirty="0" err="1" smtClean="0">
                <a:latin typeface="Myriad Pro Cond" panose="020B0506030403020204" pitchFamily="34" charset="0"/>
              </a:rPr>
              <a:t>passionnya</a:t>
            </a:r>
            <a:r>
              <a:rPr lang="en-US" sz="2000" dirty="0" smtClean="0">
                <a:latin typeface="Myriad Pro Cond" panose="020B0506030403020204" pitchFamily="34" charset="0"/>
              </a:rPr>
              <a:t> </a:t>
            </a:r>
            <a:r>
              <a:rPr lang="id-ID" sz="2000" dirty="0" smtClean="0">
                <a:latin typeface="Myriad Pro Cond" panose="020B0506030403020204" pitchFamily="34" charset="0"/>
              </a:rPr>
              <a:t>tentang </a:t>
            </a:r>
            <a:r>
              <a:rPr lang="id-ID" sz="2000" dirty="0">
                <a:latin typeface="Myriad Pro Cond" panose="020B0506030403020204" pitchFamily="34" charset="0"/>
              </a:rPr>
              <a:t>masa depan (pekerjaan di masa depan</a:t>
            </a:r>
            <a:r>
              <a:rPr lang="id-ID" sz="2000" dirty="0" smtClean="0">
                <a:latin typeface="Myriad Pro Cond" panose="020B0506030403020204" pitchFamily="34" charset="0"/>
              </a:rPr>
              <a:t>)</a:t>
            </a:r>
            <a:endParaRPr lang="id-ID" sz="2000" dirty="0">
              <a:latin typeface="Myriad Pro Cond" panose="020B0506030403020204" pitchFamily="34" charset="0"/>
            </a:endParaRPr>
          </a:p>
        </p:txBody>
      </p:sp>
      <p:sp>
        <p:nvSpPr>
          <p:cNvPr id="22538" name="TextBox 12">
            <a:extLst>
              <a:ext uri="{FF2B5EF4-FFF2-40B4-BE49-F238E27FC236}">
                <a16:creationId xmlns:a16="http://schemas.microsoft.com/office/drawing/2014/main" id="{2E0B12A8-8810-4D51-BCDE-9CF3B00A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4" y="3297767"/>
            <a:ext cx="2256367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eaLnBrk="1" latinLnBrk="1" hangingPunct="1"/>
            <a:r>
              <a:rPr lang="id-ID" altLang="id-ID" sz="1867" b="1">
                <a:solidFill>
                  <a:schemeClr val="bg1"/>
                </a:solidFill>
                <a:latin typeface="Myriad Pro Cond" panose="020B0506030403020204" pitchFamily="34" charset="0"/>
              </a:rPr>
              <a:t>Peran Guru :</a:t>
            </a:r>
          </a:p>
          <a:p>
            <a:pPr eaLnBrk="1" latinLnBrk="1" hangingPunct="1"/>
            <a:r>
              <a:rPr lang="id-ID" altLang="id-ID" sz="1867">
                <a:solidFill>
                  <a:schemeClr val="bg1"/>
                </a:solidFill>
                <a:latin typeface="Myriad Pro Cond" panose="020B0506030403020204" pitchFamily="34" charset="0"/>
              </a:rPr>
              <a:t>Fasilitator</a:t>
            </a:r>
          </a:p>
        </p:txBody>
      </p:sp>
      <p:sp>
        <p:nvSpPr>
          <p:cNvPr id="22539" name="TextBox 14">
            <a:extLst>
              <a:ext uri="{FF2B5EF4-FFF2-40B4-BE49-F238E27FC236}">
                <a16:creationId xmlns:a16="http://schemas.microsoft.com/office/drawing/2014/main" id="{3135BB3C-8E1C-4BA3-9EC4-13E8C432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1" y="4074584"/>
            <a:ext cx="2385483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</a:defRPr>
            </a:lvl9pPr>
          </a:lstStyle>
          <a:p>
            <a:pPr eaLnBrk="1" latinLnBrk="1" hangingPunct="1"/>
            <a:r>
              <a:rPr lang="id-ID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Dimensi Profi</a:t>
            </a:r>
            <a:r>
              <a:rPr lang="en-US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l</a:t>
            </a:r>
            <a:r>
              <a:rPr lang="id-ID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 Pelajar  </a:t>
            </a:r>
            <a:br>
              <a:rPr lang="id-ID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id-ID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Pancasila :</a:t>
            </a:r>
            <a:r>
              <a:rPr lang="en-US" altLang="id-ID" sz="1867" b="1" dirty="0">
                <a:solidFill>
                  <a:schemeClr val="bg1"/>
                </a:solidFill>
                <a:latin typeface="Myriad Pro Cond" panose="020B0506030403020204" pitchFamily="34" charset="0"/>
              </a:rPr>
              <a:t>  </a:t>
            </a:r>
            <a:r>
              <a:rPr lang="es-ES" altLang="id-ID" sz="1867" dirty="0">
                <a:solidFill>
                  <a:schemeClr val="bg1"/>
                </a:solidFill>
                <a:latin typeface="Myriad Pro Cond" panose="020B0506030403020204" pitchFamily="34" charset="0"/>
              </a:rPr>
              <a:t>M</a:t>
            </a:r>
            <a:r>
              <a:rPr lang="id-ID" altLang="id-ID" sz="1867" dirty="0">
                <a:solidFill>
                  <a:schemeClr val="bg1"/>
                </a:solidFill>
                <a:latin typeface="Myriad Pro Cond" panose="020B0506030403020204" pitchFamily="34" charset="0"/>
              </a:rPr>
              <a:t>andiri, </a:t>
            </a:r>
          </a:p>
          <a:p>
            <a:pPr eaLnBrk="1" latinLnBrk="1" hangingPunct="1"/>
            <a:r>
              <a:rPr lang="id-ID" altLang="id-ID" sz="1867" dirty="0">
                <a:solidFill>
                  <a:schemeClr val="bg1"/>
                </a:solidFill>
                <a:latin typeface="Myriad Pro Cond" panose="020B0506030403020204" pitchFamily="34" charset="0"/>
              </a:rPr>
              <a:t>Bernalar Kritis, Kreatif.</a:t>
            </a:r>
          </a:p>
        </p:txBody>
      </p:sp>
    </p:spTree>
    <p:extLst>
      <p:ext uri="{BB962C8B-B14F-4D97-AF65-F5344CB8AC3E}">
        <p14:creationId xmlns:p14="http://schemas.microsoft.com/office/powerpoint/2010/main" val="33113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12477-FF44-41B6-94A5-4F1FBDFA4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100"/>
            <a:ext cx="12192000" cy="575733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d-ID" altLang="ko-KR" dirty="0" smtClean="0">
                <a:solidFill>
                  <a:schemeClr val="bg1"/>
                </a:solidFill>
                <a:latin typeface="Bebas Neue" panose="020B0604020202020204" charset="0"/>
                <a:cs typeface="Bebas Neue" panose="020B0604020202020204" charset="0"/>
              </a:rPr>
              <a:t>RUBRIK PENILAIAN MEMBANGUN </a:t>
            </a:r>
            <a:r>
              <a:rPr lang="en-US" altLang="ko-KR" dirty="0" smtClean="0">
                <a:solidFill>
                  <a:schemeClr val="bg1"/>
                </a:solidFill>
                <a:latin typeface="Bebas Neue" panose="020B0604020202020204" charset="0"/>
                <a:cs typeface="Bebas Neue" panose="020B0604020202020204" charset="0"/>
              </a:rPr>
              <a:t>MIMPI, </a:t>
            </a:r>
            <a:r>
              <a:rPr lang="en-US" altLang="ko-KR" dirty="0" smtClean="0">
                <a:solidFill>
                  <a:schemeClr val="bg1"/>
                </a:solidFill>
              </a:rPr>
              <a:t>VISION DAN PASSION </a:t>
            </a:r>
            <a:r>
              <a:rPr lang="id-ID" altLang="ko-KR" dirty="0" smtClean="0">
                <a:solidFill>
                  <a:schemeClr val="bg1"/>
                </a:solidFill>
                <a:latin typeface="Bebas Neue" panose="020B0604020202020204" charset="0"/>
                <a:cs typeface="Bebas Neue" panose="020B0604020202020204" charset="0"/>
              </a:rPr>
              <a:t>PESERTA DIDIK SMK (1)</a:t>
            </a:r>
            <a:endParaRPr lang="ko-KR" altLang="en-US" dirty="0">
              <a:solidFill>
                <a:schemeClr val="bg1"/>
              </a:solidFill>
              <a:latin typeface="Bebas Neue" panose="020B0604020202020204" charset="0"/>
              <a:cs typeface="Bebas Neue" panose="020B060402020202020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2CA5F9-8CE7-4640-B4D3-66B107F7EC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9385" y="772585"/>
          <a:ext cx="11053235" cy="610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737"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Dimensi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3488" marB="43488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Belum Berkembang</a:t>
                      </a: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&lt;30 %</a:t>
                      </a:r>
                    </a:p>
                  </a:txBody>
                  <a:tcPr marL="117681" marR="117681" marT="43488" marB="43488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Mulai Berkembang</a:t>
                      </a: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30% - &lt;60 %</a:t>
                      </a: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3488" marB="43488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Berkembang Sesuai</a:t>
                      </a:r>
                      <a:r>
                        <a:rPr lang="id-ID" sz="18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lang="id-ID" sz="18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Harapan</a:t>
                      </a: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60% - &lt;90 %</a:t>
                      </a:r>
                    </a:p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3488" marB="43488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Sangat Berkembang</a:t>
                      </a:r>
                      <a:endParaRPr lang="en-US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Myriad Pro Cond" panose="020B0506030403020204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&gt;90 %</a:t>
                      </a: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3488" marB="434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404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Mandiri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</a:t>
                      </a:r>
                      <a:r>
                        <a:rPr lang="sv-SE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belum sepenuhnya mampu merancang karier</a:t>
                      </a:r>
                      <a:endParaRPr lang="sv-SE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sudah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mulai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dapat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melihat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gambaran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karier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masa </a:t>
                      </a:r>
                      <a:r>
                        <a:rPr lang="en-US" sz="18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depan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 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telah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merancang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beberapa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jenis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karier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masa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depan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 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telah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sepenuhnya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merancang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berbagai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karier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masa </a:t>
                      </a:r>
                      <a:r>
                        <a:rPr lang="en-US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depan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 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9219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Bernalar Kritis</a:t>
                      </a:r>
                      <a:endParaRPr lang="id-ID" sz="1800" b="0" i="0" u="none" strike="noStrike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9969" marB="119969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didik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belum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sepenuhnya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mengemukakan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menyetujui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menyangkal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suatu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ide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dasar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penalaran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logis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</a:txBody>
                  <a:tcPr marL="162552" marR="162552" marT="119969" marB="119969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didik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sudah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mengemukakan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menyetujui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menyangkal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beberapa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ide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dasar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penalaran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logis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</a:txBody>
                  <a:tcPr marL="162552" marR="162552" marT="119969" marB="119969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didik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telah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mengemukakan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menyetujui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menyangkal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banyak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 ide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dasar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penalaran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logis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</a:txBody>
                  <a:tcPr marL="162552" marR="162552" marT="119969" marB="11996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didik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telah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sepenuhnya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mampu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mengemukakan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menyetujui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,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atau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menyangkal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banyak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ide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atas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dasar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penalaran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</a:t>
                      </a:r>
                      <a:r>
                        <a:rPr lang="en-US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logis</a:t>
                      </a: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.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 Cond" panose="020B0506030403020204" pitchFamily="34" charset="0"/>
                        <a:ea typeface="Josefin Sans"/>
                        <a:cs typeface="Josefin Sans"/>
                      </a:endParaRPr>
                    </a:p>
                  </a:txBody>
                  <a:tcPr marL="162552" marR="162552" marT="119969" marB="1199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7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F44BFB-F95B-4022-922B-086420404A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100"/>
            <a:ext cx="12192000" cy="575733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d-ID" altLang="ko-KR" dirty="0" smtClean="0">
                <a:solidFill>
                  <a:schemeClr val="bg1"/>
                </a:solidFill>
              </a:rPr>
              <a:t>RUBRIK PENILAIAN MEMBANGUN </a:t>
            </a:r>
            <a:r>
              <a:rPr lang="en-US" altLang="ko-KR" dirty="0" smtClean="0">
                <a:solidFill>
                  <a:schemeClr val="bg1"/>
                </a:solidFill>
              </a:rPr>
              <a:t>M</a:t>
            </a:r>
            <a:r>
              <a:rPr lang="id-ID" altLang="ko-KR" dirty="0" smtClean="0">
                <a:solidFill>
                  <a:schemeClr val="bg1"/>
                </a:solidFill>
              </a:rPr>
              <a:t>IMPI</a:t>
            </a:r>
            <a:r>
              <a:rPr lang="en-US" altLang="ko-KR" dirty="0" smtClean="0">
                <a:solidFill>
                  <a:schemeClr val="bg1"/>
                </a:solidFill>
              </a:rPr>
              <a:t>, VISION DAN PASSION </a:t>
            </a:r>
            <a:r>
              <a:rPr lang="id-ID" altLang="ko-KR" dirty="0" smtClean="0">
                <a:solidFill>
                  <a:schemeClr val="bg1"/>
                </a:solidFill>
              </a:rPr>
              <a:t>PESERTA DIDIK SMK (2)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D769DB-03DD-4442-A770-A7C8644236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9385" y="772584"/>
          <a:ext cx="11053235" cy="313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0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947"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Dimensi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2901" marB="4290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Belum Berkembang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2901" marB="4290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Mulai Berkembang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2901" marB="42901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1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Berkembang Sesuai</a:t>
                      </a:r>
                      <a:r>
                        <a:rPr lang="id-ID" sz="18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/>
                      </a:r>
                      <a:br>
                        <a:rPr lang="id-ID" sz="18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</a:b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Harapan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2901" marB="42901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Myriad Pro Cond" panose="020B0506030403020204" pitchFamily="34" charset="0"/>
                          <a:ea typeface="Arial Unicode MS" panose="020B0604020202020204" pitchFamily="34" charset="-128"/>
                        </a:rPr>
                        <a:t>Sangat Berkembang</a:t>
                      </a:r>
                      <a:endParaRPr lang="id-ID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7681" marR="117681" marT="42901" marB="429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176"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Kreatif</a:t>
                      </a:r>
                      <a:endParaRPr lang="en-US" sz="1800" b="0" i="0" u="none" strike="noStrike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mempunyai </a:t>
                      </a:r>
                      <a:r>
                        <a:rPr lang="id-ID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satu ide </a:t>
                      </a:r>
                      <a:r>
                        <a:rPr lang="id-ID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yang dapat memberikan sumbangan pemikiran kepada orang lain</a:t>
                      </a:r>
                      <a:endParaRPr lang="id-ID" sz="1800" b="0" i="0" u="none" strike="noStrike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mempunyai </a:t>
                      </a:r>
                      <a:r>
                        <a:rPr lang="id-ID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beberapa ide </a:t>
                      </a:r>
                      <a:r>
                        <a:rPr lang="id-ID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dapat memberikan sumbangan pemikiran kepada orang lain</a:t>
                      </a:r>
                      <a:endParaRPr lang="id-ID" sz="1800" b="0" i="0" u="none" strike="noStrike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mempunyai </a:t>
                      </a:r>
                      <a:r>
                        <a:rPr lang="id-ID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banyak ide dan bisa mengembangkan satu ide </a:t>
                      </a: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dan melakukan usaha untuk mewujudkannya menjadi nyata.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Peserta didik bisa mengembangkan </a:t>
                      </a:r>
                      <a:r>
                        <a:rPr lang="id-ID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ide yang berbeda</a:t>
                      </a:r>
                      <a:r>
                        <a:rPr lang="id-ID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Josefin Sans"/>
                          <a:cs typeface="Josefin Sans"/>
                        </a:rPr>
                        <a:t> sebagai terobosan dan mewujudkannya menjadi nyata.</a:t>
                      </a:r>
                      <a:endParaRPr lang="id-ID" sz="1800" b="0" i="0" u="none" strike="noStrike" dirty="0">
                        <a:effectLst/>
                        <a:latin typeface="Myriad Pro Cond" panose="020B0506030403020204" pitchFamily="34" charset="0"/>
                      </a:endParaRPr>
                    </a:p>
                  </a:txBody>
                  <a:tcPr marL="162552" marR="162552" marT="118347" marB="1183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48C9EC-D56A-4FBD-B90A-723398287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35251"/>
              </p:ext>
            </p:extLst>
          </p:nvPr>
        </p:nvGraphicFramePr>
        <p:xfrm>
          <a:off x="569383" y="1091759"/>
          <a:ext cx="11053233" cy="376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Myriad Pro Cond" panose="020B0506030403020204" pitchFamily="34" charset="0"/>
                        </a:rPr>
                        <a:t>No</a:t>
                      </a:r>
                      <a:endParaRPr lang="id-ID" sz="18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Myriad Pro Cond" panose="020B0506030403020204" pitchFamily="34" charset="0"/>
                        </a:rPr>
                        <a:t>Pertanyaan</a:t>
                      </a:r>
                      <a:endParaRPr lang="en-ID" sz="18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Myriad Pro Cond" panose="020B0506030403020204" pitchFamily="34" charset="0"/>
                        </a:rPr>
                        <a:t>Tanggapan Anda</a:t>
                      </a:r>
                      <a:endParaRPr lang="en-ID" sz="18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1.</a:t>
                      </a:r>
                      <a:endParaRPr lang="id-ID" sz="20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Menurut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apakah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sudah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tergambar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pada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bidang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apa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bagaimana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pekerjaan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?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2.</a:t>
                      </a:r>
                      <a:endParaRPr lang="id-ID" sz="20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Menurut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siapa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saja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idola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siapa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idola yang paling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menginspirasi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dalam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mewujudkan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kesuksesan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?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3.</a:t>
                      </a:r>
                      <a:endParaRPr lang="id-ID" sz="20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menurut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dengan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kelebihan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miliki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jabatan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yang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sesuai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untuk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dan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apa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alasannya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?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</a:rPr>
                        <a:t>4.</a:t>
                      </a:r>
                      <a:endParaRPr lang="id-ID" sz="20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Menurut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apakah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sudah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memiliki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gambaran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untuk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mengatasi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hambatan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dalam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menempuh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jenjang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karir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serta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mewujudkan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karir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anda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Myriad Pro Cond" panose="020B0506030403020204" pitchFamily="34" charset="0"/>
                          <a:ea typeface="Spectral"/>
                          <a:cs typeface="Spectral"/>
                          <a:sym typeface="Spectral"/>
                        </a:rPr>
                        <a:t> ?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Myriad Pro Con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4BB24-4B57-49BB-8B85-881BCA871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100"/>
            <a:ext cx="12192000" cy="575733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id-ID" altLang="ko-KR" dirty="0" smtClean="0">
                <a:solidFill>
                  <a:schemeClr val="tx1"/>
                </a:solidFill>
              </a:rPr>
              <a:t>L</a:t>
            </a:r>
            <a:r>
              <a:rPr lang="en-US" altLang="ko-KR" dirty="0" err="1" smtClean="0">
                <a:solidFill>
                  <a:schemeClr val="tx1"/>
                </a:solidFill>
              </a:rPr>
              <a:t>embar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Refleksi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Peserta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Didik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48C9EC-D56A-4FBD-B90A-723398287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20248"/>
              </p:ext>
            </p:extLst>
          </p:nvPr>
        </p:nvGraphicFramePr>
        <p:xfrm>
          <a:off x="569385" y="730252"/>
          <a:ext cx="11053233" cy="361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5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yriad Pro Cond" panose="020B0506030403020204" pitchFamily="34" charset="0"/>
                        </a:rPr>
                        <a:t>No</a:t>
                      </a:r>
                      <a:endParaRPr lang="id-ID" sz="22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latin typeface="Myriad Pro Cond" panose="020B0506030403020204" pitchFamily="34" charset="0"/>
                        </a:rPr>
                        <a:t>Pertanyaan</a:t>
                      </a:r>
                      <a:endParaRPr lang="en-ID" sz="22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Myriad Pro Cond" panose="020B0506030403020204" pitchFamily="34" charset="0"/>
                        </a:rPr>
                        <a:t>Tanggapan Anda</a:t>
                      </a:r>
                      <a:endParaRPr lang="en-ID" sz="22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6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 Cond" panose="020B0506030403020204" pitchFamily="34" charset="0"/>
                        </a:rPr>
                        <a:t>1.</a:t>
                      </a:r>
                      <a:endParaRPr lang="id-ID" sz="2000" dirty="0">
                        <a:solidFill>
                          <a:schemeClr val="bg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Menurut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anda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apakah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metode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yang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digunakan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untuk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mencapai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tujuan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aktifitas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telah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sesuai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</a:rPr>
                        <a:t> ?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50292" marB="50292"/>
                </a:tc>
                <a:tc>
                  <a:txBody>
                    <a:bodyPr/>
                    <a:lstStyle/>
                    <a:p>
                      <a:endParaRPr lang="id-ID" sz="220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8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 Cond" panose="020B0506030403020204" pitchFamily="34" charset="0"/>
                        </a:rPr>
                        <a:t>2.</a:t>
                      </a:r>
                      <a:endParaRPr lang="id-ID" sz="2000" dirty="0">
                        <a:solidFill>
                          <a:schemeClr val="bg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Menurut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anda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apakah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aktifitas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tema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telah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berjalan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sesuai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dengan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alur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?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Jelaskan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!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50292" marB="50292"/>
                </a:tc>
                <a:tc>
                  <a:txBody>
                    <a:bodyPr/>
                    <a:lstStyle/>
                    <a:p>
                      <a:endParaRPr lang="id-ID" sz="220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 Cond" panose="020B0506030403020204" pitchFamily="34" charset="0"/>
                        </a:rPr>
                        <a:t>3.</a:t>
                      </a:r>
                      <a:endParaRPr lang="id-ID" sz="2000" dirty="0">
                        <a:solidFill>
                          <a:schemeClr val="bg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Menurut anda, apa kendala dan hambatan dalam melaksanakan aktifitas tema ini ?</a:t>
                      </a:r>
                      <a:endParaRPr lang="sv-SE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50292" marB="50292"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0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 Cond" panose="020B0506030403020204" pitchFamily="34" charset="0"/>
                        </a:rPr>
                        <a:t>4.</a:t>
                      </a:r>
                      <a:endParaRPr lang="id-ID" sz="2000" dirty="0">
                        <a:solidFill>
                          <a:schemeClr val="bg1"/>
                        </a:solidFill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Menurut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anda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,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apakah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pesan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dimensi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Profil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Pelajar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Pancasila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sudah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</a:t>
                      </a:r>
                      <a:r>
                        <a:rPr lang="en-US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tercapai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 Cond" panose="020B0506030403020204" pitchFamily="34" charset="0"/>
                          <a:ea typeface="Spectral"/>
                          <a:cs typeface="Spectral"/>
                        </a:rPr>
                        <a:t> ?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50292" marB="50292"/>
                </a:tc>
                <a:tc>
                  <a:txBody>
                    <a:bodyPr/>
                    <a:lstStyle/>
                    <a:p>
                      <a:endParaRPr lang="id-ID" sz="2200" dirty="0">
                        <a:latin typeface="Myriad Pro Cond" panose="020B0506030403020204" pitchFamily="34" charset="0"/>
                      </a:endParaRPr>
                    </a:p>
                  </a:txBody>
                  <a:tcPr marL="121915" marR="121915" marT="50241" marB="502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4BB24-4B57-49BB-8B85-881BCA871D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100"/>
            <a:ext cx="12192000" cy="575733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id-ID" altLang="ko-KR" dirty="0">
                <a:solidFill>
                  <a:schemeClr val="tx1"/>
                </a:solidFill>
              </a:rPr>
              <a:t>Lembar </a:t>
            </a:r>
            <a:r>
              <a:rPr lang="en-US" altLang="ko-KR" dirty="0" smtClean="0">
                <a:solidFill>
                  <a:schemeClr val="tx1"/>
                </a:solidFill>
              </a:rPr>
              <a:t>R</a:t>
            </a:r>
            <a:r>
              <a:rPr lang="id-ID" altLang="ko-KR" dirty="0" smtClean="0">
                <a:solidFill>
                  <a:schemeClr val="tx1"/>
                </a:solidFill>
              </a:rPr>
              <a:t>efleksi </a:t>
            </a:r>
            <a:r>
              <a:rPr lang="en-US" altLang="ko-KR" dirty="0" smtClean="0">
                <a:solidFill>
                  <a:schemeClr val="tx1"/>
                </a:solidFill>
              </a:rPr>
              <a:t>G</a:t>
            </a:r>
            <a:r>
              <a:rPr lang="id-ID" altLang="ko-KR" dirty="0" smtClean="0">
                <a:solidFill>
                  <a:schemeClr val="tx1"/>
                </a:solidFill>
              </a:rPr>
              <a:t>uru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>
            <a:extLst>
              <a:ext uri="{FF2B5EF4-FFF2-40B4-BE49-F238E27FC236}">
                <a16:creationId xmlns:a16="http://schemas.microsoft.com/office/drawing/2014/main" id="{E70E28B6-A9B5-4A0A-9411-13FA679DE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397" y="30758"/>
            <a:ext cx="11303529" cy="54663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3D85C6"/>
                </a:solidFill>
                <a:latin typeface="Lato" panose="020B0604020202020204" charset="0"/>
              </a:rPr>
              <a:t>Contoh</a:t>
            </a:r>
            <a:r>
              <a:rPr lang="en-US" altLang="en-US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altLang="en-US" b="1" dirty="0" err="1">
                <a:solidFill>
                  <a:srgbClr val="3D85C6"/>
                </a:solidFill>
                <a:latin typeface="Lato" panose="020B0604020202020204" charset="0"/>
              </a:rPr>
              <a:t>Alternatif</a:t>
            </a:r>
            <a:r>
              <a:rPr lang="en-US" altLang="en-US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altLang="en-US" b="1" dirty="0" err="1">
                <a:solidFill>
                  <a:srgbClr val="3D85C6"/>
                </a:solidFill>
                <a:latin typeface="Lato" panose="020B0604020202020204" charset="0"/>
              </a:rPr>
              <a:t>Penjadwalan</a:t>
            </a:r>
            <a:endParaRPr lang="id-ID" altLang="en-US" b="1" dirty="0">
              <a:latin typeface="Lato" panose="020B060402020202020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4B6335-017E-408C-B83F-F649166BF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3268"/>
              </p:ext>
            </p:extLst>
          </p:nvPr>
        </p:nvGraphicFramePr>
        <p:xfrm>
          <a:off x="302683" y="577388"/>
          <a:ext cx="11360151" cy="6280612"/>
        </p:xfrm>
        <a:graphic>
          <a:graphicData uri="http://schemas.openxmlformats.org/drawingml/2006/table">
            <a:tbl>
              <a:tblPr firstRow="1" bandRow="1"/>
              <a:tblGrid>
                <a:gridCol w="7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3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9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869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No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Nama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Penjadwalan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(288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 (144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Kelas 12 </a:t>
                      </a:r>
                    </a:p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(72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91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1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Lato" panose="020B0604020202020204" charset="0"/>
                        </a:rPr>
                        <a:t>Blok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jumat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26511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endParaRPr lang="en-US" sz="1300" dirty="0" smtClean="0">
                        <a:latin typeface="Lato" panose="020B0604020202020204" charset="0"/>
                      </a:endParaRPr>
                    </a:p>
                    <a:p>
                      <a:pPr marL="265113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sz="1300" dirty="0" smtClean="0">
                          <a:latin typeface="Lato" panose="020B0604020202020204" charset="0"/>
                        </a:rPr>
                        <a:t>(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288 JP :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96 JP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96 JP : 8 JP/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 kali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(daring/luring)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4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</a:p>
                    <a:p>
                      <a:pPr marL="265113" indent="0" algn="just"/>
                      <a:r>
                        <a:rPr lang="en-US" sz="1300" dirty="0">
                          <a:latin typeface="Lato" panose="020B0604020202020204" charset="0"/>
                        </a:rPr>
                        <a:t>(2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288 JP : 4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72 JP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72 JP : 8 JP/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9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9 kali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(daring/luring)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5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</a:p>
                    <a:p>
                      <a:pPr marL="265113" indent="0" algn="just"/>
                      <a:r>
                        <a:rPr lang="en-US" sz="1300" dirty="0">
                          <a:latin typeface="Lato" panose="020B0604020202020204" charset="0"/>
                        </a:rPr>
                        <a:t>(3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288 JP : 5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58 JP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58 JP : 8 JP/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7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7 kali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(daring/luring)</a:t>
                      </a: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.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10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Khusus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semester 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16319"/>
              </p:ext>
            </p:extLst>
          </p:nvPr>
        </p:nvGraphicFramePr>
        <p:xfrm>
          <a:off x="415600" y="975167"/>
          <a:ext cx="11288067" cy="533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1">
                  <a:extLst>
                    <a:ext uri="{9D8B030D-6E8A-4147-A177-3AD203B41FA5}">
                      <a16:colId xmlns:a16="http://schemas.microsoft.com/office/drawing/2014/main" val="1930414266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83890044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60859431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76529497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937441774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8726284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4140796816"/>
                    </a:ext>
                  </a:extLst>
                </a:gridCol>
              </a:tblGrid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JAM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SABTU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1465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 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PROJEK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F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J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797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 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PENGUATAN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F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J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M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09074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PROFIL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0745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B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PELAJAR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K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N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1337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C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PANCASILA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H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95033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C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DAN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H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8109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C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BUDAYA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0890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C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KERJA</a:t>
                      </a:r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I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Mapel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 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522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59100" y="41869"/>
            <a:ext cx="4703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BLOK HARIAN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1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8E8F-816A-4452-86DE-CB292B0C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19" y="160864"/>
            <a:ext cx="11360151" cy="76200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algn="ctr" fontAlgn="auto">
              <a:defRPr/>
            </a:pPr>
            <a:r>
              <a:rPr lang="en-US" b="1" dirty="0" err="1">
                <a:solidFill>
                  <a:srgbClr val="3D85C6"/>
                </a:solidFill>
                <a:latin typeface="Lato" panose="020B0604020202020204" charset="0"/>
              </a:rPr>
              <a:t>Contoh</a:t>
            </a:r>
            <a:r>
              <a:rPr lang="en-US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b="1" dirty="0" err="1">
                <a:solidFill>
                  <a:srgbClr val="3D85C6"/>
                </a:solidFill>
                <a:latin typeface="Lato" panose="020B0604020202020204" charset="0"/>
              </a:rPr>
              <a:t>Alternatif</a:t>
            </a:r>
            <a:r>
              <a:rPr lang="en-US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b="1" dirty="0" err="1">
                <a:solidFill>
                  <a:srgbClr val="3D85C6"/>
                </a:solidFill>
                <a:latin typeface="Lato" panose="020B0604020202020204" charset="0"/>
              </a:rPr>
              <a:t>Penjadwalan</a:t>
            </a:r>
            <a:endParaRPr lang="id-ID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0BF806-E88E-410E-B4DF-FA91AF1DE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12151"/>
              </p:ext>
            </p:extLst>
          </p:nvPr>
        </p:nvGraphicFramePr>
        <p:xfrm>
          <a:off x="319618" y="1058334"/>
          <a:ext cx="11360152" cy="5604932"/>
        </p:xfrm>
        <a:graphic>
          <a:graphicData uri="http://schemas.openxmlformats.org/drawingml/2006/table">
            <a:tbl>
              <a:tblPr firstRow="1" bandRow="1"/>
              <a:tblGrid>
                <a:gridCol w="7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75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No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Nama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Penjadwalan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(288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 (144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Kelas 12 </a:t>
                      </a:r>
                    </a:p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(72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4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2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Lato" panose="020B0604020202020204" charset="0"/>
                        </a:rPr>
                        <a:t>Blok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selama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misalnya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Agustus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berikutnya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September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(1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288 JP :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96 JP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96 JP : 40 JP/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=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(2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(daring/luring)</a:t>
                      </a: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.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10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Khusus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semester 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716">
                <a:tc gridSpan="6">
                  <a:txBody>
                    <a:bodyPr/>
                    <a:lstStyle/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Cttn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: </a:t>
                      </a:r>
                    </a:p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Pengaturan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pelaksanaan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s.d.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Guru Pembina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mengatur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sesuai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capaian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dimensi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PPP,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baik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maupun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Jadwal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kegiatan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secara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umum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jam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tatap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muka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juga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diluar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jam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tatap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muka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sabtu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malam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sesuai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kegiatan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relevan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refleksi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renungan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</a:txBody>
                  <a:tcPr marL="121913" marR="121913" marT="60980" marB="6098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72207"/>
              </p:ext>
            </p:extLst>
          </p:nvPr>
        </p:nvGraphicFramePr>
        <p:xfrm>
          <a:off x="415600" y="1219997"/>
          <a:ext cx="11288067" cy="538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1">
                  <a:extLst>
                    <a:ext uri="{9D8B030D-6E8A-4147-A177-3AD203B41FA5}">
                      <a16:colId xmlns:a16="http://schemas.microsoft.com/office/drawing/2014/main" val="1930414266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83890044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60859431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76529497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937441774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8726284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4140796816"/>
                    </a:ext>
                  </a:extLst>
                </a:gridCol>
              </a:tblGrid>
              <a:tr h="59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MINGGU</a:t>
                      </a:r>
                      <a:r>
                        <a:rPr lang="en-US" baseline="0" dirty="0" smtClean="0"/>
                        <a:t> KE 1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2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3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4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5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6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MINGGU KE 7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1465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PROJEK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7797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PENGUATAN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309074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PROFIL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0745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PELAJAR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1337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PANCASILA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95033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DAN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68109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BUDAYA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0890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KERJA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522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76203" y="206834"/>
            <a:ext cx="6144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BLOK MINGGUAN</a:t>
            </a:r>
            <a:endParaRPr lang="en-US" sz="54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8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27025"/>
              </p:ext>
            </p:extLst>
          </p:nvPr>
        </p:nvGraphicFramePr>
        <p:xfrm>
          <a:off x="415600" y="975167"/>
          <a:ext cx="11288067" cy="533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1">
                  <a:extLst>
                    <a:ext uri="{9D8B030D-6E8A-4147-A177-3AD203B41FA5}">
                      <a16:colId xmlns:a16="http://schemas.microsoft.com/office/drawing/2014/main" val="1930414266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83890044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60859431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76529497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937441774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8726284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4140796816"/>
                    </a:ext>
                  </a:extLst>
                </a:gridCol>
              </a:tblGrid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JAM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SABTU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1465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Projek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Projek</a:t>
                      </a:r>
                      <a:r>
                        <a:rPr lang="en-US" sz="2400" b="1" dirty="0" smtClean="0"/>
                        <a:t> B</a:t>
                      </a:r>
                      <a:endParaRPr lang="en-US" sz="2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Projek</a:t>
                      </a:r>
                      <a:r>
                        <a:rPr lang="en-US" sz="2400" b="1" dirty="0" smtClean="0"/>
                        <a:t> C</a:t>
                      </a:r>
                      <a:endParaRPr lang="en-US" sz="2400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167797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56309074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2370745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7591337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0495033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0568109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2150890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479522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80230" y="41869"/>
            <a:ext cx="6061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BLOK MINGGUAN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15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DIMENSI </a:t>
            </a:r>
            <a:br>
              <a:rPr lang="en-US" b="1" dirty="0" smtClean="0"/>
            </a:br>
            <a:r>
              <a:rPr lang="en-US" b="1" dirty="0" smtClean="0"/>
              <a:t>PROFIL PELAJAR PANCASILA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276796"/>
              </p:ext>
            </p:extLst>
          </p:nvPr>
        </p:nvGraphicFramePr>
        <p:xfrm>
          <a:off x="685800" y="2193925"/>
          <a:ext cx="10820400" cy="437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83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71087"/>
              </p:ext>
            </p:extLst>
          </p:nvPr>
        </p:nvGraphicFramePr>
        <p:xfrm>
          <a:off x="415600" y="975167"/>
          <a:ext cx="11288067" cy="533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1">
                  <a:extLst>
                    <a:ext uri="{9D8B030D-6E8A-4147-A177-3AD203B41FA5}">
                      <a16:colId xmlns:a16="http://schemas.microsoft.com/office/drawing/2014/main" val="1930414266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83890044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608594313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76529497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937441774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387262842"/>
                    </a:ext>
                  </a:extLst>
                </a:gridCol>
                <a:gridCol w="1612581">
                  <a:extLst>
                    <a:ext uri="{9D8B030D-6E8A-4147-A177-3AD203B41FA5}">
                      <a16:colId xmlns:a16="http://schemas.microsoft.com/office/drawing/2014/main" val="4140796816"/>
                    </a:ext>
                  </a:extLst>
                </a:gridCol>
              </a:tblGrid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JAM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SABTU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1465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Projek</a:t>
                      </a:r>
                      <a:r>
                        <a:rPr lang="en-US" sz="2400" b="1" dirty="0" smtClean="0"/>
                        <a:t> A</a:t>
                      </a:r>
                      <a:endParaRPr lang="en-US" sz="24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Projek</a:t>
                      </a:r>
                      <a:r>
                        <a:rPr lang="en-US" sz="2400" b="1" dirty="0" smtClean="0"/>
                        <a:t> B</a:t>
                      </a:r>
                      <a:endParaRPr lang="en-US" sz="24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167797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356309074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2370745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7591337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04950332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405681099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21508901"/>
                  </a:ext>
                </a:extLst>
              </a:tr>
              <a:tr h="59327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479522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80230" y="41869"/>
            <a:ext cx="6061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BLOK MINGGUAN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2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4AA2-34FF-4E50-978B-97524EC83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521" y="110595"/>
            <a:ext cx="11360151" cy="76200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algn="ctr" fontAlgn="auto">
              <a:defRPr/>
            </a:pPr>
            <a:r>
              <a:rPr lang="en-US" sz="3600" b="1" dirty="0" err="1">
                <a:solidFill>
                  <a:srgbClr val="3D85C6"/>
                </a:solidFill>
                <a:latin typeface="Lato" panose="020B0604020202020204" charset="0"/>
              </a:rPr>
              <a:t>Contoh</a:t>
            </a:r>
            <a:r>
              <a:rPr lang="en-US" sz="3600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sz="3600" b="1" dirty="0" err="1">
                <a:solidFill>
                  <a:srgbClr val="3D85C6"/>
                </a:solidFill>
                <a:latin typeface="Lato" panose="020B0604020202020204" charset="0"/>
              </a:rPr>
              <a:t>Alternatif</a:t>
            </a:r>
            <a:r>
              <a:rPr lang="en-US" sz="3600" b="1" dirty="0">
                <a:solidFill>
                  <a:srgbClr val="3D85C6"/>
                </a:solidFill>
                <a:latin typeface="Lato" panose="020B0604020202020204" charset="0"/>
              </a:rPr>
              <a:t> </a:t>
            </a:r>
            <a:r>
              <a:rPr lang="en-US" sz="3600" b="1" dirty="0" err="1">
                <a:solidFill>
                  <a:srgbClr val="3D85C6"/>
                </a:solidFill>
                <a:latin typeface="Lato" panose="020B0604020202020204" charset="0"/>
              </a:rPr>
              <a:t>Penjadwalan</a:t>
            </a:r>
            <a:endParaRPr lang="id-ID" sz="36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EC615B1-FDB5-4191-AC6C-589507305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97239"/>
              </p:ext>
            </p:extLst>
          </p:nvPr>
        </p:nvGraphicFramePr>
        <p:xfrm>
          <a:off x="319618" y="1058334"/>
          <a:ext cx="11360152" cy="5604932"/>
        </p:xfrm>
        <a:graphic>
          <a:graphicData uri="http://schemas.openxmlformats.org/drawingml/2006/table">
            <a:tbl>
              <a:tblPr firstRow="1" bandRow="1"/>
              <a:tblGrid>
                <a:gridCol w="7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75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No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Nama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Penjadwalan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(288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Kelas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 (144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Kelas 12 </a:t>
                      </a:r>
                    </a:p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(72 JP)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4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Lato" panose="020B0604020202020204" charset="0"/>
                        </a:rPr>
                        <a:t>3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Lato" panose="020B0604020202020204" charset="0"/>
                        </a:rPr>
                        <a:t>Blok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Bulanan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selama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berturut-turut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.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Misalnya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September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Contoh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(1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288 JP : 8 JP = 36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pertemuan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3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dipilih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(daring/luring).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beberapa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juga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dilakasanakan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diluar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jadwal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tatap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muka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.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Misalnya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Sabtu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algn="just"/>
                      <a:r>
                        <a:rPr lang="en-US" sz="1300" dirty="0">
                          <a:latin typeface="Lato" panose="020B0604020202020204" charset="0"/>
                        </a:rPr>
                        <a:t>Blok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bulanan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ini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disebut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sebagai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“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Bulan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Penguatan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Profil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Pelajar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Pancasila dan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b="1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="1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”</a:t>
                      </a: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.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baseline="0" dirty="0" smtClean="0">
                          <a:latin typeface="Lato" panose="020B0604020202020204" charset="0"/>
                        </a:rPr>
                        <a:t> 10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Sistem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pembagian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seperti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sudah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diambil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di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kebekerjaan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budaya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kerja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setiap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tahun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berbeda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10 </a:t>
                      </a:r>
                      <a:r>
                        <a:rPr lang="en-US" sz="1300" dirty="0" err="1" smtClean="0">
                          <a:latin typeface="Lato" panose="020B0604020202020204" charset="0"/>
                        </a:rPr>
                        <a:t>dan</a:t>
                      </a:r>
                      <a:r>
                        <a:rPr lang="en-US" sz="1300" dirty="0" smtClean="0">
                          <a:latin typeface="Lato" panose="020B0604020202020204" charset="0"/>
                        </a:rPr>
                        <a:t> 11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Khusus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untuk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semester </a:t>
                      </a:r>
                      <a:endParaRPr lang="id-ID" sz="1300" dirty="0">
                        <a:latin typeface="Lato" panose="020B0604020202020204" charset="0"/>
                      </a:endParaRPr>
                    </a:p>
                  </a:txBody>
                  <a:tcPr marL="121913" marR="121913" marT="60969" marB="60969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716">
                <a:tc gridSpan="6">
                  <a:txBody>
                    <a:bodyPr/>
                    <a:lstStyle/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Cttn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: </a:t>
                      </a:r>
                    </a:p>
                    <a:p>
                      <a:r>
                        <a:rPr lang="en-US" sz="1300" dirty="0" err="1">
                          <a:latin typeface="Lato" panose="020B0604020202020204" charset="0"/>
                        </a:rPr>
                        <a:t>Pengaturan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pelaksanaan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10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s.d.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kelas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12: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>
                          <a:latin typeface="Lato" panose="020B0604020202020204" charset="0"/>
                        </a:rPr>
                        <a:t>Guru Pembina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mengatur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waktu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sesuai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capaian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dimensi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PPP,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baik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wajib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maupun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tema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pilihan</a:t>
                      </a:r>
                      <a:endParaRPr lang="en-US" sz="1300" dirty="0">
                        <a:latin typeface="Lato" panose="020B060402020202020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err="1">
                          <a:latin typeface="Lato" panose="020B0604020202020204" charset="0"/>
                        </a:rPr>
                        <a:t>Jadwal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projek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secara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umum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pada jam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tatap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muka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dan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dapat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juga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dilaksanakan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diluar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jam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tatap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muka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sabtu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/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minggu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malam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hari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sesuai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dengan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kegiatan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yang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relevan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(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misal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refleksi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diri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, </a:t>
                      </a:r>
                      <a:r>
                        <a:rPr lang="en-US" sz="1300" dirty="0" err="1">
                          <a:latin typeface="Lato" panose="020B0604020202020204" charset="0"/>
                        </a:rPr>
                        <a:t>renungan</a:t>
                      </a:r>
                      <a:r>
                        <a:rPr lang="en-US" sz="1300" dirty="0">
                          <a:latin typeface="Lato" panose="020B0604020202020204" charset="0"/>
                        </a:rPr>
                        <a:t>)</a:t>
                      </a:r>
                    </a:p>
                  </a:txBody>
                  <a:tcPr marL="121913" marR="121913" marT="60980" marB="6098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Lato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6506" y="2967335"/>
            <a:ext cx="8258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 KASIH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94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Beriman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bertakwa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GB" b="1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-GB" b="1" dirty="0" err="1" smtClean="0">
                <a:latin typeface="Lato"/>
                <a:ea typeface="Lato"/>
                <a:cs typeface="Lato"/>
                <a:sym typeface="Lato"/>
              </a:rPr>
              <a:t>kepada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Tuhan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Yang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Maha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Esa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-GB" b="1" dirty="0" smtClean="0">
                <a:latin typeface="Lato"/>
                <a:ea typeface="Lato"/>
                <a:cs typeface="Lato"/>
                <a:sym typeface="Lato"/>
              </a:rPr>
            </a:br>
            <a:r>
              <a:rPr lang="en-GB" b="1" dirty="0" err="1" smtClean="0">
                <a:latin typeface="Lato"/>
                <a:ea typeface="Lato"/>
                <a:cs typeface="Lato"/>
                <a:sym typeface="Lato"/>
              </a:rPr>
              <a:t>dan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berakhlak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err="1" smtClean="0">
                <a:latin typeface="Lato"/>
                <a:ea typeface="Lato"/>
                <a:cs typeface="Lato"/>
                <a:sym typeface="Lato"/>
              </a:rPr>
              <a:t>mulia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575455"/>
              </p:ext>
            </p:extLst>
          </p:nvPr>
        </p:nvGraphicFramePr>
        <p:xfrm>
          <a:off x="2114550" y="2257426"/>
          <a:ext cx="8243888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01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Lato"/>
                <a:ea typeface="Lato"/>
                <a:cs typeface="Lato"/>
                <a:sym typeface="Lato"/>
              </a:rPr>
              <a:t>Berkebinekaan</a:t>
            </a:r>
            <a:r>
              <a:rPr lang="en-GB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b="1" dirty="0" smtClean="0">
                <a:latin typeface="Lato"/>
                <a:ea typeface="Lato"/>
                <a:cs typeface="Lato"/>
                <a:sym typeface="Lato"/>
              </a:rPr>
              <a:t>global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363413"/>
              </p:ext>
            </p:extLst>
          </p:nvPr>
        </p:nvGraphicFramePr>
        <p:xfrm>
          <a:off x="2271713" y="2057401"/>
          <a:ext cx="8129588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82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GOTONG ROYONG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446171"/>
              </p:ext>
            </p:extLst>
          </p:nvPr>
        </p:nvGraphicFramePr>
        <p:xfrm>
          <a:off x="2371724" y="2193925"/>
          <a:ext cx="7658101" cy="41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3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MANDIRI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83434"/>
              </p:ext>
            </p:extLst>
          </p:nvPr>
        </p:nvGraphicFramePr>
        <p:xfrm>
          <a:off x="2257424" y="2193925"/>
          <a:ext cx="8058151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44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BERNALAR KRITIS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12451"/>
              </p:ext>
            </p:extLst>
          </p:nvPr>
        </p:nvGraphicFramePr>
        <p:xfrm>
          <a:off x="1914525" y="2193925"/>
          <a:ext cx="8329614" cy="412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25343" y="61730"/>
            <a:ext cx="1995127" cy="109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21038" y="260649"/>
            <a:ext cx="1366049" cy="84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17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8683" y="124792"/>
            <a:ext cx="1848843" cy="1307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1112</TotalTime>
  <Words>2825</Words>
  <Application>Microsoft Office PowerPoint</Application>
  <PresentationFormat>Widescreen</PresentationFormat>
  <Paragraphs>670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맑은 고딕</vt:lpstr>
      <vt:lpstr>Arial</vt:lpstr>
      <vt:lpstr>Arial Unicode MS</vt:lpstr>
      <vt:lpstr>Bebas Neue</vt:lpstr>
      <vt:lpstr>Calibri</vt:lpstr>
      <vt:lpstr>Century Gothic</vt:lpstr>
      <vt:lpstr>inherit</vt:lpstr>
      <vt:lpstr>Josefin Sans</vt:lpstr>
      <vt:lpstr>Lato</vt:lpstr>
      <vt:lpstr>Montserrat</vt:lpstr>
      <vt:lpstr>Myriad Pro</vt:lpstr>
      <vt:lpstr>Myriad Pro Cond</vt:lpstr>
      <vt:lpstr>Roboto</vt:lpstr>
      <vt:lpstr>Source Sans Pro</vt:lpstr>
      <vt:lpstr>Spectral</vt:lpstr>
      <vt:lpstr>Symbol</vt:lpstr>
      <vt:lpstr>Times New Roman</vt:lpstr>
      <vt:lpstr>Verdana</vt:lpstr>
      <vt:lpstr>Vapor Trail</vt:lpstr>
      <vt:lpstr>PROJEK PENGUATAN  PROFIL PELAJAR PANCASILA  DAN BUDAYA KERJA</vt:lpstr>
      <vt:lpstr>PowerPoint Presentation</vt:lpstr>
      <vt:lpstr>PROFIL PELAJAR PANCASILA</vt:lpstr>
      <vt:lpstr>DIMENSI  PROFIL PELAJAR PANCASILA</vt:lpstr>
      <vt:lpstr>Beriman, bertakwa  kepada Tuhan Yang Maha Esa,  dan berakhlak mulia</vt:lpstr>
      <vt:lpstr>Berkebinekaan global</vt:lpstr>
      <vt:lpstr>GOTONG ROYONG</vt:lpstr>
      <vt:lpstr>MANDIRI</vt:lpstr>
      <vt:lpstr>BERNALAR KRITIS</vt:lpstr>
      <vt:lpstr>KREATIF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Definisi Projek Penguatan Profil Pelajar Pancasila  dan Budaya Kerja </vt:lpstr>
      <vt:lpstr>TUJUAN PENGEMBANGAN PROJEK PENGUATAN  PROFIL PELAJAR PANCASILA DAN BUDAYA KERJA</vt:lpstr>
      <vt:lpstr>TEMA PROJEK PENGUATAN PROFIL PELAJAR PANCASILA DAN BUDAYA KERJA </vt:lpstr>
      <vt:lpstr>PEMILIHAN TEMA DAN PENGEMBANGAN PROJEK</vt:lpstr>
      <vt:lpstr>PowerPoint Presentation</vt:lpstr>
      <vt:lpstr>PowerPoint Presentation</vt:lpstr>
      <vt:lpstr>ASESMEN individual PESERTA DIDIK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Alternatif Penjadwalan</vt:lpstr>
      <vt:lpstr>PowerPoint Presentation</vt:lpstr>
      <vt:lpstr>Contoh Alternatif Penjadwalan</vt:lpstr>
      <vt:lpstr>PowerPoint Presentation</vt:lpstr>
      <vt:lpstr>PowerPoint Presentation</vt:lpstr>
      <vt:lpstr>PowerPoint Presentation</vt:lpstr>
      <vt:lpstr>Contoh Alternatif Penjadwalan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PROJEK  PENGUATAN  PROFIL PELAJAR PANCASILA  DAN BUDAYA KERJA</dc:title>
  <dc:creator>DR. Sulipan. M.Pd.</dc:creator>
  <cp:lastModifiedBy>sulipan</cp:lastModifiedBy>
  <cp:revision>65</cp:revision>
  <dcterms:created xsi:type="dcterms:W3CDTF">2021-07-11T13:31:31Z</dcterms:created>
  <dcterms:modified xsi:type="dcterms:W3CDTF">2021-09-04T11:12:14Z</dcterms:modified>
</cp:coreProperties>
</file>